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06" r:id="rId4"/>
  </p:sldMasterIdLst>
  <p:notesMasterIdLst>
    <p:notesMasterId r:id="rId41"/>
  </p:notesMasterIdLst>
  <p:handoutMasterIdLst>
    <p:handoutMasterId r:id="rId42"/>
  </p:handoutMasterIdLst>
  <p:sldIdLst>
    <p:sldId id="272" r:id="rId5"/>
    <p:sldId id="256" r:id="rId6"/>
    <p:sldId id="296" r:id="rId7"/>
    <p:sldId id="308" r:id="rId8"/>
    <p:sldId id="341" r:id="rId9"/>
    <p:sldId id="359" r:id="rId10"/>
    <p:sldId id="367" r:id="rId11"/>
    <p:sldId id="265" r:id="rId12"/>
    <p:sldId id="346" r:id="rId13"/>
    <p:sldId id="347" r:id="rId14"/>
    <p:sldId id="348" r:id="rId15"/>
    <p:sldId id="361" r:id="rId16"/>
    <p:sldId id="362" r:id="rId17"/>
    <p:sldId id="257" r:id="rId18"/>
    <p:sldId id="355" r:id="rId19"/>
    <p:sldId id="357" r:id="rId20"/>
    <p:sldId id="358" r:id="rId21"/>
    <p:sldId id="368" r:id="rId22"/>
    <p:sldId id="377" r:id="rId23"/>
    <p:sldId id="376" r:id="rId24"/>
    <p:sldId id="369" r:id="rId25"/>
    <p:sldId id="373" r:id="rId26"/>
    <p:sldId id="364" r:id="rId27"/>
    <p:sldId id="365" r:id="rId28"/>
    <p:sldId id="372" r:id="rId29"/>
    <p:sldId id="374" r:id="rId30"/>
    <p:sldId id="366" r:id="rId31"/>
    <p:sldId id="370" r:id="rId32"/>
    <p:sldId id="371" r:id="rId33"/>
    <p:sldId id="375" r:id="rId34"/>
    <p:sldId id="378" r:id="rId35"/>
    <p:sldId id="379" r:id="rId36"/>
    <p:sldId id="380" r:id="rId37"/>
    <p:sldId id="381" r:id="rId38"/>
    <p:sldId id="266" r:id="rId39"/>
    <p:sldId id="271"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801CFC-FD81-D947-A184-864B15F1DBD6}" v="36" dt="2024-02-22T22:05:46.0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60"/>
    <p:restoredTop sz="50165"/>
  </p:normalViewPr>
  <p:slideViewPr>
    <p:cSldViewPr snapToGrid="0">
      <p:cViewPr varScale="1">
        <p:scale>
          <a:sx n="77" d="100"/>
          <a:sy n="77" d="100"/>
        </p:scale>
        <p:origin x="2968" y="17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Eaton" userId="48cfa414dd0408f7" providerId="LiveId" clId="{AF33BD57-B2F0-DC4A-AB5C-6CF5E47229BF}"/>
    <pc:docChg chg="undo custSel addSld delSld modSld sldOrd addMainMaster delMainMaster">
      <pc:chgData name="Michael Eaton" userId="48cfa414dd0408f7" providerId="LiveId" clId="{AF33BD57-B2F0-DC4A-AB5C-6CF5E47229BF}" dt="2024-02-22T01:47:40.583" v="321"/>
      <pc:docMkLst>
        <pc:docMk/>
      </pc:docMkLst>
      <pc:sldChg chg="mod ord modShow">
        <pc:chgData name="Michael Eaton" userId="48cfa414dd0408f7" providerId="LiveId" clId="{AF33BD57-B2F0-DC4A-AB5C-6CF5E47229BF}" dt="2024-02-19T13:09:38.817" v="230" actId="729"/>
        <pc:sldMkLst>
          <pc:docMk/>
          <pc:sldMk cId="1713219598" sldId="257"/>
        </pc:sldMkLst>
      </pc:sldChg>
      <pc:sldChg chg="delSp modSp ord">
        <pc:chgData name="Michael Eaton" userId="48cfa414dd0408f7" providerId="LiveId" clId="{AF33BD57-B2F0-DC4A-AB5C-6CF5E47229BF}" dt="2024-02-19T13:02:47.603" v="170" actId="1076"/>
        <pc:sldMkLst>
          <pc:docMk/>
          <pc:sldMk cId="3571516367" sldId="258"/>
        </pc:sldMkLst>
        <pc:spChg chg="del">
          <ac:chgData name="Michael Eaton" userId="48cfa414dd0408f7" providerId="LiveId" clId="{AF33BD57-B2F0-DC4A-AB5C-6CF5E47229BF}" dt="2024-02-19T13:02:44.237" v="169" actId="478"/>
          <ac:spMkLst>
            <pc:docMk/>
            <pc:sldMk cId="3571516367" sldId="258"/>
            <ac:spMk id="7" creationId="{45ADEA7A-4FFE-55E5-DE63-3731A4AF162F}"/>
          </ac:spMkLst>
        </pc:spChg>
        <pc:spChg chg="mod">
          <ac:chgData name="Michael Eaton" userId="48cfa414dd0408f7" providerId="LiveId" clId="{AF33BD57-B2F0-DC4A-AB5C-6CF5E47229BF}" dt="2024-02-19T13:02:47.603" v="170" actId="1076"/>
          <ac:spMkLst>
            <pc:docMk/>
            <pc:sldMk cId="3571516367" sldId="258"/>
            <ac:spMk id="8" creationId="{443607A5-D9C3-0E97-684C-63893E1042D8}"/>
          </ac:spMkLst>
        </pc:spChg>
      </pc:sldChg>
      <pc:sldChg chg="del">
        <pc:chgData name="Michael Eaton" userId="48cfa414dd0408f7" providerId="LiveId" clId="{AF33BD57-B2F0-DC4A-AB5C-6CF5E47229BF}" dt="2024-02-19T13:09:01.194" v="227" actId="2696"/>
        <pc:sldMkLst>
          <pc:docMk/>
          <pc:sldMk cId="332104327" sldId="259"/>
        </pc:sldMkLst>
      </pc:sldChg>
      <pc:sldChg chg="modSp del">
        <pc:chgData name="Michael Eaton" userId="48cfa414dd0408f7" providerId="LiveId" clId="{AF33BD57-B2F0-DC4A-AB5C-6CF5E47229BF}" dt="2024-02-19T13:08:25.648" v="226" actId="2696"/>
        <pc:sldMkLst>
          <pc:docMk/>
          <pc:sldMk cId="1663780162" sldId="260"/>
        </pc:sldMkLst>
        <pc:spChg chg="mod">
          <ac:chgData name="Michael Eaton" userId="48cfa414dd0408f7" providerId="LiveId" clId="{AF33BD57-B2F0-DC4A-AB5C-6CF5E47229BF}" dt="2024-02-19T12:47:24.486" v="12" actId="27636"/>
          <ac:spMkLst>
            <pc:docMk/>
            <pc:sldMk cId="1663780162" sldId="260"/>
            <ac:spMk id="3" creationId="{A45AD8B9-3719-4696-A80F-16A618C5D134}"/>
          </ac:spMkLst>
        </pc:spChg>
        <pc:spChg chg="mod">
          <ac:chgData name="Michael Eaton" userId="48cfa414dd0408f7" providerId="LiveId" clId="{AF33BD57-B2F0-DC4A-AB5C-6CF5E47229BF}" dt="2024-02-19T12:47:24.488" v="13" actId="27636"/>
          <ac:spMkLst>
            <pc:docMk/>
            <pc:sldMk cId="1663780162" sldId="260"/>
            <ac:spMk id="5" creationId="{91CDEC5F-B8EE-4BC1-843F-13135E6E7AB2}"/>
          </ac:spMkLst>
        </pc:spChg>
      </pc:sldChg>
      <pc:sldChg chg="modSp">
        <pc:chgData name="Michael Eaton" userId="48cfa414dd0408f7" providerId="LiveId" clId="{AF33BD57-B2F0-DC4A-AB5C-6CF5E47229BF}" dt="2024-02-19T14:50:14.500" v="272" actId="20577"/>
        <pc:sldMkLst>
          <pc:docMk/>
          <pc:sldMk cId="1429429409" sldId="261"/>
        </pc:sldMkLst>
        <pc:spChg chg="mod">
          <ac:chgData name="Michael Eaton" userId="48cfa414dd0408f7" providerId="LiveId" clId="{AF33BD57-B2F0-DC4A-AB5C-6CF5E47229BF}" dt="2024-02-19T14:50:14.500" v="272" actId="20577"/>
          <ac:spMkLst>
            <pc:docMk/>
            <pc:sldMk cId="1429429409" sldId="261"/>
            <ac:spMk id="3" creationId="{D851C395-6BC4-4F00-B40B-069DBBB7C08B}"/>
          </ac:spMkLst>
        </pc:spChg>
      </pc:sldChg>
      <pc:sldChg chg="del">
        <pc:chgData name="Michael Eaton" userId="48cfa414dd0408f7" providerId="LiveId" clId="{AF33BD57-B2F0-DC4A-AB5C-6CF5E47229BF}" dt="2024-02-19T13:08:04.882" v="223" actId="2696"/>
        <pc:sldMkLst>
          <pc:docMk/>
          <pc:sldMk cId="379728094" sldId="262"/>
        </pc:sldMkLst>
      </pc:sldChg>
      <pc:sldChg chg="del">
        <pc:chgData name="Michael Eaton" userId="48cfa414dd0408f7" providerId="LiveId" clId="{AF33BD57-B2F0-DC4A-AB5C-6CF5E47229BF}" dt="2024-02-19T13:08:12.189" v="225" actId="2696"/>
        <pc:sldMkLst>
          <pc:docMk/>
          <pc:sldMk cId="4055079983" sldId="263"/>
        </pc:sldMkLst>
      </pc:sldChg>
      <pc:sldChg chg="del">
        <pc:chgData name="Michael Eaton" userId="48cfa414dd0408f7" providerId="LiveId" clId="{AF33BD57-B2F0-DC4A-AB5C-6CF5E47229BF}" dt="2024-02-19T13:08:10.116" v="224" actId="2696"/>
        <pc:sldMkLst>
          <pc:docMk/>
          <pc:sldMk cId="2619301236" sldId="264"/>
        </pc:sldMkLst>
      </pc:sldChg>
      <pc:sldChg chg="addSp delSp modSp mod ord modClrScheme chgLayout">
        <pc:chgData name="Michael Eaton" userId="48cfa414dd0408f7" providerId="LiveId" clId="{AF33BD57-B2F0-DC4A-AB5C-6CF5E47229BF}" dt="2024-02-19T12:58:38.056" v="132" actId="27636"/>
        <pc:sldMkLst>
          <pc:docMk/>
          <pc:sldMk cId="744379741" sldId="265"/>
        </pc:sldMkLst>
        <pc:spChg chg="mod ord">
          <ac:chgData name="Michael Eaton" userId="48cfa414dd0408f7" providerId="LiveId" clId="{AF33BD57-B2F0-DC4A-AB5C-6CF5E47229BF}" dt="2024-02-19T12:58:38.056" v="132" actId="27636"/>
          <ac:spMkLst>
            <pc:docMk/>
            <pc:sldMk cId="744379741" sldId="265"/>
            <ac:spMk id="2" creationId="{D94A2CD4-732A-43E4-BCB9-CBA2055E0AC6}"/>
          </ac:spMkLst>
        </pc:spChg>
        <pc:spChg chg="del mod ord">
          <ac:chgData name="Michael Eaton" userId="48cfa414dd0408f7" providerId="LiveId" clId="{AF33BD57-B2F0-DC4A-AB5C-6CF5E47229BF}" dt="2024-02-19T12:55:18.248" v="45" actId="478"/>
          <ac:spMkLst>
            <pc:docMk/>
            <pc:sldMk cId="744379741" sldId="265"/>
            <ac:spMk id="3" creationId="{45FD0450-A909-4CD9-8912-96A19ACEB7CB}"/>
          </ac:spMkLst>
        </pc:spChg>
        <pc:spChg chg="add del mod">
          <ac:chgData name="Michael Eaton" userId="48cfa414dd0408f7" providerId="LiveId" clId="{AF33BD57-B2F0-DC4A-AB5C-6CF5E47229BF}" dt="2024-02-19T12:55:22.105" v="46" actId="478"/>
          <ac:spMkLst>
            <pc:docMk/>
            <pc:sldMk cId="744379741" sldId="265"/>
            <ac:spMk id="5" creationId="{FDD61843-F04D-B7F5-E1E6-11787A82D1B9}"/>
          </ac:spMkLst>
        </pc:spChg>
        <pc:spChg chg="mod ord">
          <ac:chgData name="Michael Eaton" userId="48cfa414dd0408f7" providerId="LiveId" clId="{AF33BD57-B2F0-DC4A-AB5C-6CF5E47229BF}" dt="2024-02-19T12:55:07.724" v="43" actId="700"/>
          <ac:spMkLst>
            <pc:docMk/>
            <pc:sldMk cId="744379741" sldId="265"/>
            <ac:spMk id="6" creationId="{F2A39FA3-9AE3-4689-A469-B7D2DFCCC2D9}"/>
          </ac:spMkLst>
        </pc:spChg>
        <pc:spChg chg="add del mod">
          <ac:chgData name="Michael Eaton" userId="48cfa414dd0408f7" providerId="LiveId" clId="{AF33BD57-B2F0-DC4A-AB5C-6CF5E47229BF}" dt="2024-02-19T12:56:45.265" v="101" actId="478"/>
          <ac:spMkLst>
            <pc:docMk/>
            <pc:sldMk cId="744379741" sldId="265"/>
            <ac:spMk id="7" creationId="{4E80CCE1-B809-8FBB-AF2C-A9B97BF33B70}"/>
          </ac:spMkLst>
        </pc:spChg>
        <pc:spChg chg="add mod">
          <ac:chgData name="Michael Eaton" userId="48cfa414dd0408f7" providerId="LiveId" clId="{AF33BD57-B2F0-DC4A-AB5C-6CF5E47229BF}" dt="2024-02-19T12:57:56.964" v="125" actId="1076"/>
          <ac:spMkLst>
            <pc:docMk/>
            <pc:sldMk cId="744379741" sldId="265"/>
            <ac:spMk id="9" creationId="{30D4D012-39EE-DD01-B08B-5D9803EB60FB}"/>
          </ac:spMkLst>
        </pc:spChg>
      </pc:sldChg>
      <pc:sldChg chg="del">
        <pc:chgData name="Michael Eaton" userId="48cfa414dd0408f7" providerId="LiveId" clId="{AF33BD57-B2F0-DC4A-AB5C-6CF5E47229BF}" dt="2024-02-19T13:12:31.822" v="252" actId="2696"/>
        <pc:sldMkLst>
          <pc:docMk/>
          <pc:sldMk cId="2499682613" sldId="269"/>
        </pc:sldMkLst>
      </pc:sldChg>
      <pc:sldChg chg="modSp">
        <pc:chgData name="Michael Eaton" userId="48cfa414dd0408f7" providerId="LiveId" clId="{AF33BD57-B2F0-DC4A-AB5C-6CF5E47229BF}" dt="2024-02-19T13:12:26.129" v="251" actId="20577"/>
        <pc:sldMkLst>
          <pc:docMk/>
          <pc:sldMk cId="2896385493" sldId="270"/>
        </pc:sldMkLst>
        <pc:spChg chg="mod">
          <ac:chgData name="Michael Eaton" userId="48cfa414dd0408f7" providerId="LiveId" clId="{AF33BD57-B2F0-DC4A-AB5C-6CF5E47229BF}" dt="2024-02-19T13:12:26.129" v="251" actId="20577"/>
          <ac:spMkLst>
            <pc:docMk/>
            <pc:sldMk cId="2896385493" sldId="270"/>
            <ac:spMk id="3" creationId="{77762301-F83A-4BEA-9D11-E6C99FB574A8}"/>
          </ac:spMkLst>
        </pc:spChg>
      </pc:sldChg>
      <pc:sldChg chg="addSp delSp modSp">
        <pc:chgData name="Michael Eaton" userId="48cfa414dd0408f7" providerId="LiveId" clId="{AF33BD57-B2F0-DC4A-AB5C-6CF5E47229BF}" dt="2024-02-22T01:47:40.583" v="321"/>
        <pc:sldMkLst>
          <pc:docMk/>
          <pc:sldMk cId="2760129517" sldId="272"/>
        </pc:sldMkLst>
        <pc:spChg chg="mod">
          <ac:chgData name="Michael Eaton" userId="48cfa414dd0408f7" providerId="LiveId" clId="{AF33BD57-B2F0-DC4A-AB5C-6CF5E47229BF}" dt="2024-02-19T12:47:24.540" v="14" actId="27636"/>
          <ac:spMkLst>
            <pc:docMk/>
            <pc:sldMk cId="2760129517" sldId="272"/>
            <ac:spMk id="3" creationId="{A23C3F79-8091-4FB4-0174-575B0A4194EF}"/>
          </ac:spMkLst>
        </pc:spChg>
        <pc:inkChg chg="add del">
          <ac:chgData name="Michael Eaton" userId="48cfa414dd0408f7" providerId="LiveId" clId="{AF33BD57-B2F0-DC4A-AB5C-6CF5E47229BF}" dt="2024-02-22T01:46:56.188" v="274"/>
          <ac:inkMkLst>
            <pc:docMk/>
            <pc:sldMk cId="2760129517" sldId="272"/>
            <ac:inkMk id="2" creationId="{2FADE8AB-8F8D-9932-6511-785544E1E29A}"/>
          </ac:inkMkLst>
        </pc:inkChg>
        <pc:inkChg chg="add">
          <ac:chgData name="Michael Eaton" userId="48cfa414dd0408f7" providerId="LiveId" clId="{AF33BD57-B2F0-DC4A-AB5C-6CF5E47229BF}" dt="2024-02-22T01:47:06.014" v="275"/>
          <ac:inkMkLst>
            <pc:docMk/>
            <pc:sldMk cId="2760129517" sldId="272"/>
            <ac:inkMk id="4" creationId="{89AC0B74-6CE2-FCF8-8436-CF8ABF4464AE}"/>
          </ac:inkMkLst>
        </pc:inkChg>
        <pc:inkChg chg="add">
          <ac:chgData name="Michael Eaton" userId="48cfa414dd0408f7" providerId="LiveId" clId="{AF33BD57-B2F0-DC4A-AB5C-6CF5E47229BF}" dt="2024-02-22T01:47:08.152" v="276"/>
          <ac:inkMkLst>
            <pc:docMk/>
            <pc:sldMk cId="2760129517" sldId="272"/>
            <ac:inkMk id="5" creationId="{F2123B17-BF95-C47F-EC42-EE449A153826}"/>
          </ac:inkMkLst>
        </pc:inkChg>
        <pc:inkChg chg="add">
          <ac:chgData name="Michael Eaton" userId="48cfa414dd0408f7" providerId="LiveId" clId="{AF33BD57-B2F0-DC4A-AB5C-6CF5E47229BF}" dt="2024-02-22T01:47:11.119" v="277"/>
          <ac:inkMkLst>
            <pc:docMk/>
            <pc:sldMk cId="2760129517" sldId="272"/>
            <ac:inkMk id="6" creationId="{E2351671-141B-0750-7661-EF54151EB874}"/>
          </ac:inkMkLst>
        </pc:inkChg>
        <pc:inkChg chg="add">
          <ac:chgData name="Michael Eaton" userId="48cfa414dd0408f7" providerId="LiveId" clId="{AF33BD57-B2F0-DC4A-AB5C-6CF5E47229BF}" dt="2024-02-22T01:47:14.268" v="278"/>
          <ac:inkMkLst>
            <pc:docMk/>
            <pc:sldMk cId="2760129517" sldId="272"/>
            <ac:inkMk id="7" creationId="{EB95B442-1C52-C904-00BC-4F56DC7CFDC3}"/>
          </ac:inkMkLst>
        </pc:inkChg>
        <pc:inkChg chg="add">
          <ac:chgData name="Michael Eaton" userId="48cfa414dd0408f7" providerId="LiveId" clId="{AF33BD57-B2F0-DC4A-AB5C-6CF5E47229BF}" dt="2024-02-22T01:47:16.282" v="279"/>
          <ac:inkMkLst>
            <pc:docMk/>
            <pc:sldMk cId="2760129517" sldId="272"/>
            <ac:inkMk id="8" creationId="{44C4A948-24B9-48DD-DA02-6AEB76177C17}"/>
          </ac:inkMkLst>
        </pc:inkChg>
        <pc:inkChg chg="add">
          <ac:chgData name="Michael Eaton" userId="48cfa414dd0408f7" providerId="LiveId" clId="{AF33BD57-B2F0-DC4A-AB5C-6CF5E47229BF}" dt="2024-02-22T01:47:17.001" v="280"/>
          <ac:inkMkLst>
            <pc:docMk/>
            <pc:sldMk cId="2760129517" sldId="272"/>
            <ac:inkMk id="9" creationId="{E00D36CB-3791-DAC6-7498-0744F900547B}"/>
          </ac:inkMkLst>
        </pc:inkChg>
        <pc:inkChg chg="add">
          <ac:chgData name="Michael Eaton" userId="48cfa414dd0408f7" providerId="LiveId" clId="{AF33BD57-B2F0-DC4A-AB5C-6CF5E47229BF}" dt="2024-02-22T01:47:18.118" v="281"/>
          <ac:inkMkLst>
            <pc:docMk/>
            <pc:sldMk cId="2760129517" sldId="272"/>
            <ac:inkMk id="10" creationId="{4E7E7AE1-DFEC-3059-35F4-65AA8143A4F2}"/>
          </ac:inkMkLst>
        </pc:inkChg>
        <pc:inkChg chg="add">
          <ac:chgData name="Michael Eaton" userId="48cfa414dd0408f7" providerId="LiveId" clId="{AF33BD57-B2F0-DC4A-AB5C-6CF5E47229BF}" dt="2024-02-22T01:47:21.001" v="282"/>
          <ac:inkMkLst>
            <pc:docMk/>
            <pc:sldMk cId="2760129517" sldId="272"/>
            <ac:inkMk id="11" creationId="{679007EF-B65C-306C-7A44-A30AA771663E}"/>
          </ac:inkMkLst>
        </pc:inkChg>
        <pc:inkChg chg="add">
          <ac:chgData name="Michael Eaton" userId="48cfa414dd0408f7" providerId="LiveId" clId="{AF33BD57-B2F0-DC4A-AB5C-6CF5E47229BF}" dt="2024-02-22T01:47:21.385" v="283"/>
          <ac:inkMkLst>
            <pc:docMk/>
            <pc:sldMk cId="2760129517" sldId="272"/>
            <ac:inkMk id="12" creationId="{901A0430-D8B3-0AF9-4166-37A0660F3175}"/>
          </ac:inkMkLst>
        </pc:inkChg>
        <pc:inkChg chg="add">
          <ac:chgData name="Michael Eaton" userId="48cfa414dd0408f7" providerId="LiveId" clId="{AF33BD57-B2F0-DC4A-AB5C-6CF5E47229BF}" dt="2024-02-22T01:47:21.867" v="284"/>
          <ac:inkMkLst>
            <pc:docMk/>
            <pc:sldMk cId="2760129517" sldId="272"/>
            <ac:inkMk id="13" creationId="{87C73C6B-7D44-D860-03C3-B9E1DFAC8E9F}"/>
          </ac:inkMkLst>
        </pc:inkChg>
        <pc:inkChg chg="add">
          <ac:chgData name="Michael Eaton" userId="48cfa414dd0408f7" providerId="LiveId" clId="{AF33BD57-B2F0-DC4A-AB5C-6CF5E47229BF}" dt="2024-02-22T01:47:22.251" v="285"/>
          <ac:inkMkLst>
            <pc:docMk/>
            <pc:sldMk cId="2760129517" sldId="272"/>
            <ac:inkMk id="14" creationId="{3113A1AC-103B-69C5-B189-052EC7993775}"/>
          </ac:inkMkLst>
        </pc:inkChg>
        <pc:inkChg chg="add">
          <ac:chgData name="Michael Eaton" userId="48cfa414dd0408f7" providerId="LiveId" clId="{AF33BD57-B2F0-DC4A-AB5C-6CF5E47229BF}" dt="2024-02-22T01:47:22.632" v="286"/>
          <ac:inkMkLst>
            <pc:docMk/>
            <pc:sldMk cId="2760129517" sldId="272"/>
            <ac:inkMk id="15" creationId="{A9C47A20-C539-B492-CB9B-5DFA439F4F34}"/>
          </ac:inkMkLst>
        </pc:inkChg>
        <pc:inkChg chg="add">
          <ac:chgData name="Michael Eaton" userId="48cfa414dd0408f7" providerId="LiveId" clId="{AF33BD57-B2F0-DC4A-AB5C-6CF5E47229BF}" dt="2024-02-22T01:47:22.951" v="287"/>
          <ac:inkMkLst>
            <pc:docMk/>
            <pc:sldMk cId="2760129517" sldId="272"/>
            <ac:inkMk id="16" creationId="{4635556A-18A2-7503-68F5-71B53F7178DC}"/>
          </ac:inkMkLst>
        </pc:inkChg>
        <pc:inkChg chg="add">
          <ac:chgData name="Michael Eaton" userId="48cfa414dd0408f7" providerId="LiveId" clId="{AF33BD57-B2F0-DC4A-AB5C-6CF5E47229BF}" dt="2024-02-22T01:47:23.232" v="288"/>
          <ac:inkMkLst>
            <pc:docMk/>
            <pc:sldMk cId="2760129517" sldId="272"/>
            <ac:inkMk id="17" creationId="{86A5C52E-A23E-378F-5C91-83B06CF87A68}"/>
          </ac:inkMkLst>
        </pc:inkChg>
        <pc:inkChg chg="add">
          <ac:chgData name="Michael Eaton" userId="48cfa414dd0408f7" providerId="LiveId" clId="{AF33BD57-B2F0-DC4A-AB5C-6CF5E47229BF}" dt="2024-02-22T01:47:24.285" v="289"/>
          <ac:inkMkLst>
            <pc:docMk/>
            <pc:sldMk cId="2760129517" sldId="272"/>
            <ac:inkMk id="18" creationId="{6A3142D2-A26E-AEE6-7885-1E20AC676199}"/>
          </ac:inkMkLst>
        </pc:inkChg>
        <pc:inkChg chg="add">
          <ac:chgData name="Michael Eaton" userId="48cfa414dd0408f7" providerId="LiveId" clId="{AF33BD57-B2F0-DC4A-AB5C-6CF5E47229BF}" dt="2024-02-22T01:47:24.700" v="290"/>
          <ac:inkMkLst>
            <pc:docMk/>
            <pc:sldMk cId="2760129517" sldId="272"/>
            <ac:inkMk id="19" creationId="{6AC96138-71CB-2B32-4906-5DF496F31416}"/>
          </ac:inkMkLst>
        </pc:inkChg>
        <pc:inkChg chg="add">
          <ac:chgData name="Michael Eaton" userId="48cfa414dd0408f7" providerId="LiveId" clId="{AF33BD57-B2F0-DC4A-AB5C-6CF5E47229BF}" dt="2024-02-22T01:47:25.117" v="291"/>
          <ac:inkMkLst>
            <pc:docMk/>
            <pc:sldMk cId="2760129517" sldId="272"/>
            <ac:inkMk id="20" creationId="{4E1DD457-C4B7-FF54-1029-F1AEB8BD7B37}"/>
          </ac:inkMkLst>
        </pc:inkChg>
        <pc:inkChg chg="add">
          <ac:chgData name="Michael Eaton" userId="48cfa414dd0408f7" providerId="LiveId" clId="{AF33BD57-B2F0-DC4A-AB5C-6CF5E47229BF}" dt="2024-02-22T01:47:25.468" v="292"/>
          <ac:inkMkLst>
            <pc:docMk/>
            <pc:sldMk cId="2760129517" sldId="272"/>
            <ac:inkMk id="21" creationId="{77AE568B-0EB6-F219-C59A-9516069FAB73}"/>
          </ac:inkMkLst>
        </pc:inkChg>
        <pc:inkChg chg="add">
          <ac:chgData name="Michael Eaton" userId="48cfa414dd0408f7" providerId="LiveId" clId="{AF33BD57-B2F0-DC4A-AB5C-6CF5E47229BF}" dt="2024-02-22T01:47:25.752" v="293"/>
          <ac:inkMkLst>
            <pc:docMk/>
            <pc:sldMk cId="2760129517" sldId="272"/>
            <ac:inkMk id="22" creationId="{78A97104-AFAF-90F4-3829-BC29F9ABA60E}"/>
          </ac:inkMkLst>
        </pc:inkChg>
        <pc:inkChg chg="add">
          <ac:chgData name="Michael Eaton" userId="48cfa414dd0408f7" providerId="LiveId" clId="{AF33BD57-B2F0-DC4A-AB5C-6CF5E47229BF}" dt="2024-02-22T01:47:26.083" v="294"/>
          <ac:inkMkLst>
            <pc:docMk/>
            <pc:sldMk cId="2760129517" sldId="272"/>
            <ac:inkMk id="23" creationId="{253C01CB-5C7F-0E9E-9E46-A7E16E40837F}"/>
          </ac:inkMkLst>
        </pc:inkChg>
        <pc:inkChg chg="add">
          <ac:chgData name="Michael Eaton" userId="48cfa414dd0408f7" providerId="LiveId" clId="{AF33BD57-B2F0-DC4A-AB5C-6CF5E47229BF}" dt="2024-02-22T01:47:26.399" v="295"/>
          <ac:inkMkLst>
            <pc:docMk/>
            <pc:sldMk cId="2760129517" sldId="272"/>
            <ac:inkMk id="24" creationId="{BBA833E6-ACB2-5D0D-A3BC-D385076EC48C}"/>
          </ac:inkMkLst>
        </pc:inkChg>
        <pc:inkChg chg="add">
          <ac:chgData name="Michael Eaton" userId="48cfa414dd0408f7" providerId="LiveId" clId="{AF33BD57-B2F0-DC4A-AB5C-6CF5E47229BF}" dt="2024-02-22T01:47:26.715" v="296"/>
          <ac:inkMkLst>
            <pc:docMk/>
            <pc:sldMk cId="2760129517" sldId="272"/>
            <ac:inkMk id="25" creationId="{D89A91D8-4943-0FE1-99CE-529C867EEB4E}"/>
          </ac:inkMkLst>
        </pc:inkChg>
        <pc:inkChg chg="add">
          <ac:chgData name="Michael Eaton" userId="48cfa414dd0408f7" providerId="LiveId" clId="{AF33BD57-B2F0-DC4A-AB5C-6CF5E47229BF}" dt="2024-02-22T01:47:27.002" v="297"/>
          <ac:inkMkLst>
            <pc:docMk/>
            <pc:sldMk cId="2760129517" sldId="272"/>
            <ac:inkMk id="26" creationId="{825A9F65-7621-E546-B231-BAFD64180189}"/>
          </ac:inkMkLst>
        </pc:inkChg>
        <pc:inkChg chg="add">
          <ac:chgData name="Michael Eaton" userId="48cfa414dd0408f7" providerId="LiveId" clId="{AF33BD57-B2F0-DC4A-AB5C-6CF5E47229BF}" dt="2024-02-22T01:47:27.351" v="298"/>
          <ac:inkMkLst>
            <pc:docMk/>
            <pc:sldMk cId="2760129517" sldId="272"/>
            <ac:inkMk id="27" creationId="{6D701E6F-C0AB-AA6F-70F8-BCEE6A152071}"/>
          </ac:inkMkLst>
        </pc:inkChg>
        <pc:inkChg chg="add">
          <ac:chgData name="Michael Eaton" userId="48cfa414dd0408f7" providerId="LiveId" clId="{AF33BD57-B2F0-DC4A-AB5C-6CF5E47229BF}" dt="2024-02-22T01:47:27.617" v="299"/>
          <ac:inkMkLst>
            <pc:docMk/>
            <pc:sldMk cId="2760129517" sldId="272"/>
            <ac:inkMk id="28" creationId="{CD870F7A-E7C6-67B9-7A79-56FB0BE37F35}"/>
          </ac:inkMkLst>
        </pc:inkChg>
        <pc:inkChg chg="add">
          <ac:chgData name="Michael Eaton" userId="48cfa414dd0408f7" providerId="LiveId" clId="{AF33BD57-B2F0-DC4A-AB5C-6CF5E47229BF}" dt="2024-02-22T01:47:28.551" v="300"/>
          <ac:inkMkLst>
            <pc:docMk/>
            <pc:sldMk cId="2760129517" sldId="272"/>
            <ac:inkMk id="29" creationId="{2AB50B4E-9E85-8233-B474-E370FD98EFF6}"/>
          </ac:inkMkLst>
        </pc:inkChg>
        <pc:inkChg chg="add">
          <ac:chgData name="Michael Eaton" userId="48cfa414dd0408f7" providerId="LiveId" clId="{AF33BD57-B2F0-DC4A-AB5C-6CF5E47229BF}" dt="2024-02-22T01:47:28.933" v="301"/>
          <ac:inkMkLst>
            <pc:docMk/>
            <pc:sldMk cId="2760129517" sldId="272"/>
            <ac:inkMk id="30" creationId="{3C8651C1-8CF1-3376-A20A-04497401FDDB}"/>
          </ac:inkMkLst>
        </pc:inkChg>
        <pc:inkChg chg="add">
          <ac:chgData name="Michael Eaton" userId="48cfa414dd0408f7" providerId="LiveId" clId="{AF33BD57-B2F0-DC4A-AB5C-6CF5E47229BF}" dt="2024-02-22T01:47:29.266" v="302"/>
          <ac:inkMkLst>
            <pc:docMk/>
            <pc:sldMk cId="2760129517" sldId="272"/>
            <ac:inkMk id="31" creationId="{58FB4505-13F7-7A17-AAE7-91D9B8BE6817}"/>
          </ac:inkMkLst>
        </pc:inkChg>
        <pc:inkChg chg="add del">
          <ac:chgData name="Michael Eaton" userId="48cfa414dd0408f7" providerId="LiveId" clId="{AF33BD57-B2F0-DC4A-AB5C-6CF5E47229BF}" dt="2024-02-22T01:47:36.315" v="314"/>
          <ac:inkMkLst>
            <pc:docMk/>
            <pc:sldMk cId="2760129517" sldId="272"/>
            <ac:inkMk id="32" creationId="{15BFDDF2-688E-632B-FF53-B96B05699AF8}"/>
          </ac:inkMkLst>
        </pc:inkChg>
        <pc:inkChg chg="add del">
          <ac:chgData name="Michael Eaton" userId="48cfa414dd0408f7" providerId="LiveId" clId="{AF33BD57-B2F0-DC4A-AB5C-6CF5E47229BF}" dt="2024-02-22T01:47:35.832" v="313"/>
          <ac:inkMkLst>
            <pc:docMk/>
            <pc:sldMk cId="2760129517" sldId="272"/>
            <ac:inkMk id="33" creationId="{81E29BC0-496A-3337-B83B-534DC08B45A5}"/>
          </ac:inkMkLst>
        </pc:inkChg>
        <pc:inkChg chg="add del">
          <ac:chgData name="Michael Eaton" userId="48cfa414dd0408f7" providerId="LiveId" clId="{AF33BD57-B2F0-DC4A-AB5C-6CF5E47229BF}" dt="2024-02-22T01:47:34.316" v="312"/>
          <ac:inkMkLst>
            <pc:docMk/>
            <pc:sldMk cId="2760129517" sldId="272"/>
            <ac:inkMk id="34" creationId="{EBD5C003-5013-9F96-5FA9-297F6F42C166}"/>
          </ac:inkMkLst>
        </pc:inkChg>
        <pc:inkChg chg="add del">
          <ac:chgData name="Michael Eaton" userId="48cfa414dd0408f7" providerId="LiveId" clId="{AF33BD57-B2F0-DC4A-AB5C-6CF5E47229BF}" dt="2024-02-22T01:47:33.865" v="311"/>
          <ac:inkMkLst>
            <pc:docMk/>
            <pc:sldMk cId="2760129517" sldId="272"/>
            <ac:inkMk id="35" creationId="{9651DA95-99BE-28AC-18CD-3CFDDF0A6AE0}"/>
          </ac:inkMkLst>
        </pc:inkChg>
        <pc:inkChg chg="add del">
          <ac:chgData name="Michael Eaton" userId="48cfa414dd0408f7" providerId="LiveId" clId="{AF33BD57-B2F0-DC4A-AB5C-6CF5E47229BF}" dt="2024-02-22T01:47:33.579" v="310"/>
          <ac:inkMkLst>
            <pc:docMk/>
            <pc:sldMk cId="2760129517" sldId="272"/>
            <ac:inkMk id="36" creationId="{0E640F83-7580-2940-DF81-8D0531A404DE}"/>
          </ac:inkMkLst>
        </pc:inkChg>
        <pc:inkChg chg="add del">
          <ac:chgData name="Michael Eaton" userId="48cfa414dd0408f7" providerId="LiveId" clId="{AF33BD57-B2F0-DC4A-AB5C-6CF5E47229BF}" dt="2024-02-22T01:47:33.315" v="309"/>
          <ac:inkMkLst>
            <pc:docMk/>
            <pc:sldMk cId="2760129517" sldId="272"/>
            <ac:inkMk id="37" creationId="{A4EB65EE-CB04-2812-5616-8C5A17401D90}"/>
          </ac:inkMkLst>
        </pc:inkChg>
        <pc:inkChg chg="add">
          <ac:chgData name="Michael Eaton" userId="48cfa414dd0408f7" providerId="LiveId" clId="{AF33BD57-B2F0-DC4A-AB5C-6CF5E47229BF}" dt="2024-02-22T01:47:38.243" v="315"/>
          <ac:inkMkLst>
            <pc:docMk/>
            <pc:sldMk cId="2760129517" sldId="272"/>
            <ac:inkMk id="38" creationId="{99C491C7-14D4-40ED-7A2B-5C35DD38260E}"/>
          </ac:inkMkLst>
        </pc:inkChg>
        <pc:inkChg chg="add">
          <ac:chgData name="Michael Eaton" userId="48cfa414dd0408f7" providerId="LiveId" clId="{AF33BD57-B2F0-DC4A-AB5C-6CF5E47229BF}" dt="2024-02-22T01:47:38.600" v="316"/>
          <ac:inkMkLst>
            <pc:docMk/>
            <pc:sldMk cId="2760129517" sldId="272"/>
            <ac:inkMk id="39" creationId="{710EA448-F017-EB5C-387C-033B0CBB7ACE}"/>
          </ac:inkMkLst>
        </pc:inkChg>
        <pc:inkChg chg="add">
          <ac:chgData name="Michael Eaton" userId="48cfa414dd0408f7" providerId="LiveId" clId="{AF33BD57-B2F0-DC4A-AB5C-6CF5E47229BF}" dt="2024-02-22T01:47:38.951" v="317"/>
          <ac:inkMkLst>
            <pc:docMk/>
            <pc:sldMk cId="2760129517" sldId="272"/>
            <ac:inkMk id="40" creationId="{B195285A-BEB3-7763-DD22-A971C7ED31E4}"/>
          </ac:inkMkLst>
        </pc:inkChg>
        <pc:inkChg chg="add">
          <ac:chgData name="Michael Eaton" userId="48cfa414dd0408f7" providerId="LiveId" clId="{AF33BD57-B2F0-DC4A-AB5C-6CF5E47229BF}" dt="2024-02-22T01:47:39.599" v="318"/>
          <ac:inkMkLst>
            <pc:docMk/>
            <pc:sldMk cId="2760129517" sldId="272"/>
            <ac:inkMk id="41" creationId="{F6004AA0-A391-B83C-FED4-D772ECC68C78}"/>
          </ac:inkMkLst>
        </pc:inkChg>
        <pc:inkChg chg="add">
          <ac:chgData name="Michael Eaton" userId="48cfa414dd0408f7" providerId="LiveId" clId="{AF33BD57-B2F0-DC4A-AB5C-6CF5E47229BF}" dt="2024-02-22T01:47:39.966" v="319"/>
          <ac:inkMkLst>
            <pc:docMk/>
            <pc:sldMk cId="2760129517" sldId="272"/>
            <ac:inkMk id="42" creationId="{2C2EED67-9D76-20CB-11F2-68B2735C1F59}"/>
          </ac:inkMkLst>
        </pc:inkChg>
        <pc:inkChg chg="add">
          <ac:chgData name="Michael Eaton" userId="48cfa414dd0408f7" providerId="LiveId" clId="{AF33BD57-B2F0-DC4A-AB5C-6CF5E47229BF}" dt="2024-02-22T01:47:40.349" v="320"/>
          <ac:inkMkLst>
            <pc:docMk/>
            <pc:sldMk cId="2760129517" sldId="272"/>
            <ac:inkMk id="43" creationId="{ACA02BB8-AF95-C3C4-95BE-251BE8065F1F}"/>
          </ac:inkMkLst>
        </pc:inkChg>
        <pc:inkChg chg="add">
          <ac:chgData name="Michael Eaton" userId="48cfa414dd0408f7" providerId="LiveId" clId="{AF33BD57-B2F0-DC4A-AB5C-6CF5E47229BF}" dt="2024-02-22T01:47:40.583" v="321"/>
          <ac:inkMkLst>
            <pc:docMk/>
            <pc:sldMk cId="2760129517" sldId="272"/>
            <ac:inkMk id="44" creationId="{FEF68746-6D0D-AF4F-34F1-CF1B20D3A587}"/>
          </ac:inkMkLst>
        </pc:inkChg>
      </pc:sldChg>
      <pc:sldChg chg="modSp del ord">
        <pc:chgData name="Michael Eaton" userId="48cfa414dd0408f7" providerId="LiveId" clId="{AF33BD57-B2F0-DC4A-AB5C-6CF5E47229BF}" dt="2024-02-19T13:02:31.123" v="168" actId="2696"/>
        <pc:sldMkLst>
          <pc:docMk/>
          <pc:sldMk cId="3328655187" sldId="342"/>
        </pc:sldMkLst>
        <pc:spChg chg="mod">
          <ac:chgData name="Michael Eaton" userId="48cfa414dd0408f7" providerId="LiveId" clId="{AF33BD57-B2F0-DC4A-AB5C-6CF5E47229BF}" dt="2024-02-19T12:47:36.993" v="17" actId="20577"/>
          <ac:spMkLst>
            <pc:docMk/>
            <pc:sldMk cId="3328655187" sldId="342"/>
            <ac:spMk id="3" creationId="{9D5232F9-FD00-464A-9F17-619C91AEF8F3}"/>
          </ac:spMkLst>
        </pc:spChg>
      </pc:sldChg>
      <pc:sldChg chg="addSp delSp modSp new del mod chgLayout">
        <pc:chgData name="Michael Eaton" userId="48cfa414dd0408f7" providerId="LiveId" clId="{AF33BD57-B2F0-DC4A-AB5C-6CF5E47229BF}" dt="2024-02-19T13:07:59.248" v="222" actId="2696"/>
        <pc:sldMkLst>
          <pc:docMk/>
          <pc:sldMk cId="4228154683" sldId="343"/>
        </pc:sldMkLst>
        <pc:spChg chg="mod ord">
          <ac:chgData name="Michael Eaton" userId="48cfa414dd0408f7" providerId="LiveId" clId="{AF33BD57-B2F0-DC4A-AB5C-6CF5E47229BF}" dt="2024-02-19T12:52:04.391" v="30" actId="700"/>
          <ac:spMkLst>
            <pc:docMk/>
            <pc:sldMk cId="4228154683" sldId="343"/>
            <ac:spMk id="2" creationId="{1E6D3761-9381-3558-3A54-9168AD801092}"/>
          </ac:spMkLst>
        </pc:spChg>
        <pc:spChg chg="del">
          <ac:chgData name="Michael Eaton" userId="48cfa414dd0408f7" providerId="LiveId" clId="{AF33BD57-B2F0-DC4A-AB5C-6CF5E47229BF}" dt="2024-02-19T12:51:52.899" v="28" actId="700"/>
          <ac:spMkLst>
            <pc:docMk/>
            <pc:sldMk cId="4228154683" sldId="343"/>
            <ac:spMk id="3" creationId="{FDDBDE38-AE58-7829-1B91-777CD26E167B}"/>
          </ac:spMkLst>
        </pc:spChg>
        <pc:spChg chg="add mod ord">
          <ac:chgData name="Michael Eaton" userId="48cfa414dd0408f7" providerId="LiveId" clId="{AF33BD57-B2F0-DC4A-AB5C-6CF5E47229BF}" dt="2024-02-19T12:52:04.391" v="30" actId="700"/>
          <ac:spMkLst>
            <pc:docMk/>
            <pc:sldMk cId="4228154683" sldId="343"/>
            <ac:spMk id="4" creationId="{05D64B77-9176-0203-3360-B36611B06CA0}"/>
          </ac:spMkLst>
        </pc:spChg>
      </pc:sldChg>
      <pc:sldChg chg="modSp add del ord">
        <pc:chgData name="Michael Eaton" userId="48cfa414dd0408f7" providerId="LiveId" clId="{AF33BD57-B2F0-DC4A-AB5C-6CF5E47229BF}" dt="2024-02-19T12:58:25.520" v="128" actId="2696"/>
        <pc:sldMkLst>
          <pc:docMk/>
          <pc:sldMk cId="1934286792" sldId="344"/>
        </pc:sldMkLst>
        <pc:spChg chg="mod">
          <ac:chgData name="Michael Eaton" userId="48cfa414dd0408f7" providerId="LiveId" clId="{AF33BD57-B2F0-DC4A-AB5C-6CF5E47229BF}" dt="2024-02-19T12:53:47.899" v="38" actId="22"/>
          <ac:spMkLst>
            <pc:docMk/>
            <pc:sldMk cId="1934286792" sldId="344"/>
            <ac:spMk id="2" creationId="{D94A2CD4-732A-43E4-BCB9-CBA2055E0AC6}"/>
          </ac:spMkLst>
        </pc:spChg>
      </pc:sldChg>
      <pc:sldChg chg="modSp add del">
        <pc:chgData name="Michael Eaton" userId="48cfa414dd0408f7" providerId="LiveId" clId="{AF33BD57-B2F0-DC4A-AB5C-6CF5E47229BF}" dt="2024-02-19T12:59:32.487" v="152" actId="2696"/>
        <pc:sldMkLst>
          <pc:docMk/>
          <pc:sldMk cId="3666814962" sldId="345"/>
        </pc:sldMkLst>
        <pc:spChg chg="mod">
          <ac:chgData name="Michael Eaton" userId="48cfa414dd0408f7" providerId="LiveId" clId="{AF33BD57-B2F0-DC4A-AB5C-6CF5E47229BF}" dt="2024-02-19T12:54:49.880" v="42" actId="27636"/>
          <ac:spMkLst>
            <pc:docMk/>
            <pc:sldMk cId="3666814962" sldId="345"/>
            <ac:spMk id="2" creationId="{D94A2CD4-732A-43E4-BCB9-CBA2055E0AC6}"/>
          </ac:spMkLst>
        </pc:spChg>
      </pc:sldChg>
      <pc:sldChg chg="modSp add">
        <pc:chgData name="Michael Eaton" userId="48cfa414dd0408f7" providerId="LiveId" clId="{AF33BD57-B2F0-DC4A-AB5C-6CF5E47229BF}" dt="2024-02-19T12:58:48.764" v="141" actId="20577"/>
        <pc:sldMkLst>
          <pc:docMk/>
          <pc:sldMk cId="4090791799" sldId="346"/>
        </pc:sldMkLst>
        <pc:spChg chg="mod">
          <ac:chgData name="Michael Eaton" userId="48cfa414dd0408f7" providerId="LiveId" clId="{AF33BD57-B2F0-DC4A-AB5C-6CF5E47229BF}" dt="2024-02-19T12:58:40.694" v="133" actId="22"/>
          <ac:spMkLst>
            <pc:docMk/>
            <pc:sldMk cId="4090791799" sldId="346"/>
            <ac:spMk id="2" creationId="{D94A2CD4-732A-43E4-BCB9-CBA2055E0AC6}"/>
          </ac:spMkLst>
        </pc:spChg>
        <pc:spChg chg="mod">
          <ac:chgData name="Michael Eaton" userId="48cfa414dd0408f7" providerId="LiveId" clId="{AF33BD57-B2F0-DC4A-AB5C-6CF5E47229BF}" dt="2024-02-19T12:58:48.764" v="141" actId="20577"/>
          <ac:spMkLst>
            <pc:docMk/>
            <pc:sldMk cId="4090791799" sldId="346"/>
            <ac:spMk id="9" creationId="{30D4D012-39EE-DD01-B08B-5D9803EB60FB}"/>
          </ac:spMkLst>
        </pc:spChg>
      </pc:sldChg>
      <pc:sldChg chg="modSp add">
        <pc:chgData name="Michael Eaton" userId="48cfa414dd0408f7" providerId="LiveId" clId="{AF33BD57-B2F0-DC4A-AB5C-6CF5E47229BF}" dt="2024-02-19T12:59:20.205" v="150" actId="27636"/>
        <pc:sldMkLst>
          <pc:docMk/>
          <pc:sldMk cId="85432826" sldId="347"/>
        </pc:sldMkLst>
        <pc:spChg chg="mod">
          <ac:chgData name="Michael Eaton" userId="48cfa414dd0408f7" providerId="LiveId" clId="{AF33BD57-B2F0-DC4A-AB5C-6CF5E47229BF}" dt="2024-02-19T12:59:20.205" v="150" actId="27636"/>
          <ac:spMkLst>
            <pc:docMk/>
            <pc:sldMk cId="85432826" sldId="347"/>
            <ac:spMk id="2" creationId="{D94A2CD4-732A-43E4-BCB9-CBA2055E0AC6}"/>
          </ac:spMkLst>
        </pc:spChg>
        <pc:spChg chg="mod">
          <ac:chgData name="Michael Eaton" userId="48cfa414dd0408f7" providerId="LiveId" clId="{AF33BD57-B2F0-DC4A-AB5C-6CF5E47229BF}" dt="2024-02-19T12:59:13.165" v="148" actId="20577"/>
          <ac:spMkLst>
            <pc:docMk/>
            <pc:sldMk cId="85432826" sldId="347"/>
            <ac:spMk id="9" creationId="{30D4D012-39EE-DD01-B08B-5D9803EB60FB}"/>
          </ac:spMkLst>
        </pc:spChg>
      </pc:sldChg>
      <pc:sldChg chg="modSp add">
        <pc:chgData name="Michael Eaton" userId="48cfa414dd0408f7" providerId="LiveId" clId="{AF33BD57-B2F0-DC4A-AB5C-6CF5E47229BF}" dt="2024-02-19T13:00:42.692" v="167" actId="1076"/>
        <pc:sldMkLst>
          <pc:docMk/>
          <pc:sldMk cId="3367532581" sldId="348"/>
        </pc:sldMkLst>
        <pc:spChg chg="mod">
          <ac:chgData name="Michael Eaton" userId="48cfa414dd0408f7" providerId="LiveId" clId="{AF33BD57-B2F0-DC4A-AB5C-6CF5E47229BF}" dt="2024-02-19T13:00:42.692" v="167" actId="1076"/>
          <ac:spMkLst>
            <pc:docMk/>
            <pc:sldMk cId="3367532581" sldId="348"/>
            <ac:spMk id="2" creationId="{D94A2CD4-732A-43E4-BCB9-CBA2055E0AC6}"/>
          </ac:spMkLst>
        </pc:spChg>
        <pc:spChg chg="mod">
          <ac:chgData name="Michael Eaton" userId="48cfa414dd0408f7" providerId="LiveId" clId="{AF33BD57-B2F0-DC4A-AB5C-6CF5E47229BF}" dt="2024-02-19T13:00:00.012" v="157" actId="20577"/>
          <ac:spMkLst>
            <pc:docMk/>
            <pc:sldMk cId="3367532581" sldId="348"/>
            <ac:spMk id="9" creationId="{30D4D012-39EE-DD01-B08B-5D9803EB60FB}"/>
          </ac:spMkLst>
        </pc:spChg>
      </pc:sldChg>
      <pc:sldChg chg="modSp new ord">
        <pc:chgData name="Michael Eaton" userId="48cfa414dd0408f7" providerId="LiveId" clId="{AF33BD57-B2F0-DC4A-AB5C-6CF5E47229BF}" dt="2024-02-19T13:03:17.057" v="188" actId="20577"/>
        <pc:sldMkLst>
          <pc:docMk/>
          <pc:sldMk cId="3446265498" sldId="349"/>
        </pc:sldMkLst>
        <pc:spChg chg="mod">
          <ac:chgData name="Michael Eaton" userId="48cfa414dd0408f7" providerId="LiveId" clId="{AF33BD57-B2F0-DC4A-AB5C-6CF5E47229BF}" dt="2024-02-19T13:03:17.057" v="188" actId="20577"/>
          <ac:spMkLst>
            <pc:docMk/>
            <pc:sldMk cId="3446265498" sldId="349"/>
            <ac:spMk id="2" creationId="{937C36B6-5123-E269-8B0A-29130008AE0C}"/>
          </ac:spMkLst>
        </pc:spChg>
      </pc:sldChg>
      <pc:sldChg chg="modSp add">
        <pc:chgData name="Michael Eaton" userId="48cfa414dd0408f7" providerId="LiveId" clId="{AF33BD57-B2F0-DC4A-AB5C-6CF5E47229BF}" dt="2024-02-19T13:07:19.361" v="203" actId="20577"/>
        <pc:sldMkLst>
          <pc:docMk/>
          <pc:sldMk cId="240885180" sldId="350"/>
        </pc:sldMkLst>
        <pc:spChg chg="mod">
          <ac:chgData name="Michael Eaton" userId="48cfa414dd0408f7" providerId="LiveId" clId="{AF33BD57-B2F0-DC4A-AB5C-6CF5E47229BF}" dt="2024-02-19T13:07:19.361" v="203" actId="20577"/>
          <ac:spMkLst>
            <pc:docMk/>
            <pc:sldMk cId="240885180" sldId="350"/>
            <ac:spMk id="2" creationId="{937C36B6-5123-E269-8B0A-29130008AE0C}"/>
          </ac:spMkLst>
        </pc:spChg>
      </pc:sldChg>
      <pc:sldChg chg="modSp add">
        <pc:chgData name="Michael Eaton" userId="48cfa414dd0408f7" providerId="LiveId" clId="{AF33BD57-B2F0-DC4A-AB5C-6CF5E47229BF}" dt="2024-02-19T13:07:34.536" v="208" actId="20577"/>
        <pc:sldMkLst>
          <pc:docMk/>
          <pc:sldMk cId="2103685289" sldId="351"/>
        </pc:sldMkLst>
        <pc:spChg chg="mod">
          <ac:chgData name="Michael Eaton" userId="48cfa414dd0408f7" providerId="LiveId" clId="{AF33BD57-B2F0-DC4A-AB5C-6CF5E47229BF}" dt="2024-02-19T13:07:34.536" v="208" actId="20577"/>
          <ac:spMkLst>
            <pc:docMk/>
            <pc:sldMk cId="2103685289" sldId="351"/>
            <ac:spMk id="2" creationId="{937C36B6-5123-E269-8B0A-29130008AE0C}"/>
          </ac:spMkLst>
        </pc:spChg>
      </pc:sldChg>
      <pc:sldChg chg="modSp add">
        <pc:chgData name="Michael Eaton" userId="48cfa414dd0408f7" providerId="LiveId" clId="{AF33BD57-B2F0-DC4A-AB5C-6CF5E47229BF}" dt="2024-02-19T13:07:50.347" v="221" actId="20577"/>
        <pc:sldMkLst>
          <pc:docMk/>
          <pc:sldMk cId="3654599326" sldId="352"/>
        </pc:sldMkLst>
        <pc:spChg chg="mod">
          <ac:chgData name="Michael Eaton" userId="48cfa414dd0408f7" providerId="LiveId" clId="{AF33BD57-B2F0-DC4A-AB5C-6CF5E47229BF}" dt="2024-02-19T13:07:50.347" v="221" actId="20577"/>
          <ac:spMkLst>
            <pc:docMk/>
            <pc:sldMk cId="3654599326" sldId="352"/>
            <ac:spMk id="2" creationId="{937C36B6-5123-E269-8B0A-29130008AE0C}"/>
          </ac:spMkLst>
        </pc:spChg>
      </pc:sldChg>
      <pc:sldChg chg="addSp delSp new mod modClrScheme chgLayout">
        <pc:chgData name="Michael Eaton" userId="48cfa414dd0408f7" providerId="LiveId" clId="{AF33BD57-B2F0-DC4A-AB5C-6CF5E47229BF}" dt="2024-02-19T13:16:05.640" v="255" actId="22"/>
        <pc:sldMkLst>
          <pc:docMk/>
          <pc:sldMk cId="550269111" sldId="353"/>
        </pc:sldMkLst>
        <pc:spChg chg="del">
          <ac:chgData name="Michael Eaton" userId="48cfa414dd0408f7" providerId="LiveId" clId="{AF33BD57-B2F0-DC4A-AB5C-6CF5E47229BF}" dt="2024-02-19T13:15:59.394" v="254" actId="700"/>
          <ac:spMkLst>
            <pc:docMk/>
            <pc:sldMk cId="550269111" sldId="353"/>
            <ac:spMk id="2" creationId="{EA6EBE16-D174-416C-CB09-8BB2EA33D13A}"/>
          </ac:spMkLst>
        </pc:spChg>
        <pc:spChg chg="del">
          <ac:chgData name="Michael Eaton" userId="48cfa414dd0408f7" providerId="LiveId" clId="{AF33BD57-B2F0-DC4A-AB5C-6CF5E47229BF}" dt="2024-02-19T13:15:59.394" v="254" actId="700"/>
          <ac:spMkLst>
            <pc:docMk/>
            <pc:sldMk cId="550269111" sldId="353"/>
            <ac:spMk id="3" creationId="{F4ACC052-E3F2-0087-8404-ACFD320A7234}"/>
          </ac:spMkLst>
        </pc:spChg>
        <pc:picChg chg="add">
          <ac:chgData name="Michael Eaton" userId="48cfa414dd0408f7" providerId="LiveId" clId="{AF33BD57-B2F0-DC4A-AB5C-6CF5E47229BF}" dt="2024-02-19T13:16:05.640" v="255" actId="22"/>
          <ac:picMkLst>
            <pc:docMk/>
            <pc:sldMk cId="550269111" sldId="353"/>
            <ac:picMk id="6" creationId="{6304BFDB-A581-90C8-4A3C-2E8DBBF6AF2C}"/>
          </ac:picMkLst>
        </pc:picChg>
      </pc:sldChg>
    </pc:docChg>
  </pc:docChgLst>
  <pc:docChgLst>
    <pc:chgData name="Michael Eaton" userId="48cfa414dd0408f7" providerId="LiveId" clId="{E01EFAC4-678A-F34A-8A62-5E5E29D4ADBC}"/>
    <pc:docChg chg="custSel addSld modSld">
      <pc:chgData name="Michael Eaton" userId="48cfa414dd0408f7" providerId="LiveId" clId="{E01EFAC4-678A-F34A-8A62-5E5E29D4ADBC}" dt="2024-02-18T00:49:42.618" v="1143" actId="20577"/>
      <pc:docMkLst>
        <pc:docMk/>
      </pc:docMkLst>
      <pc:sldChg chg="mod modShow">
        <pc:chgData name="Michael Eaton" userId="48cfa414dd0408f7" providerId="LiveId" clId="{E01EFAC4-678A-F34A-8A62-5E5E29D4ADBC}" dt="2024-02-17T21:11:26.599" v="0" actId="729"/>
        <pc:sldMkLst>
          <pc:docMk/>
          <pc:sldMk cId="1713219598" sldId="257"/>
        </pc:sldMkLst>
      </pc:sldChg>
      <pc:sldChg chg="addSp delSp modSp mod">
        <pc:chgData name="Michael Eaton" userId="48cfa414dd0408f7" providerId="LiveId" clId="{E01EFAC4-678A-F34A-8A62-5E5E29D4ADBC}" dt="2024-02-18T00:49:42.618" v="1143" actId="20577"/>
        <pc:sldMkLst>
          <pc:docMk/>
          <pc:sldMk cId="3571516367" sldId="258"/>
        </pc:sldMkLst>
        <pc:spChg chg="del">
          <ac:chgData name="Michael Eaton" userId="48cfa414dd0408f7" providerId="LiveId" clId="{E01EFAC4-678A-F34A-8A62-5E5E29D4ADBC}" dt="2024-02-18T00:34:43.260" v="2" actId="478"/>
          <ac:spMkLst>
            <pc:docMk/>
            <pc:sldMk cId="3571516367" sldId="258"/>
            <ac:spMk id="2" creationId="{0A32731C-311B-46F7-A865-6C3AF6B09A47}"/>
          </ac:spMkLst>
        </pc:spChg>
        <pc:spChg chg="del mod">
          <ac:chgData name="Michael Eaton" userId="48cfa414dd0408f7" providerId="LiveId" clId="{E01EFAC4-678A-F34A-8A62-5E5E29D4ADBC}" dt="2024-02-18T00:35:34.264" v="35" actId="478"/>
          <ac:spMkLst>
            <pc:docMk/>
            <pc:sldMk cId="3571516367" sldId="258"/>
            <ac:spMk id="3" creationId="{9D5232F9-FD00-464A-9F17-619C91AEF8F3}"/>
          </ac:spMkLst>
        </pc:spChg>
        <pc:spChg chg="add del mod">
          <ac:chgData name="Michael Eaton" userId="48cfa414dd0408f7" providerId="LiveId" clId="{E01EFAC4-678A-F34A-8A62-5E5E29D4ADBC}" dt="2024-02-18T00:34:45.652" v="3" actId="478"/>
          <ac:spMkLst>
            <pc:docMk/>
            <pc:sldMk cId="3571516367" sldId="258"/>
            <ac:spMk id="5" creationId="{F946CF4F-254E-34F8-E0F7-A9B0D484353E}"/>
          </ac:spMkLst>
        </pc:spChg>
        <pc:spChg chg="add mod">
          <ac:chgData name="Michael Eaton" userId="48cfa414dd0408f7" providerId="LiveId" clId="{E01EFAC4-678A-F34A-8A62-5E5E29D4ADBC}" dt="2024-02-18T00:49:42.618" v="1143" actId="20577"/>
          <ac:spMkLst>
            <pc:docMk/>
            <pc:sldMk cId="3571516367" sldId="258"/>
            <ac:spMk id="7" creationId="{45ADEA7A-4FFE-55E5-DE63-3731A4AF162F}"/>
          </ac:spMkLst>
        </pc:spChg>
        <pc:spChg chg="add mod">
          <ac:chgData name="Michael Eaton" userId="48cfa414dd0408f7" providerId="LiveId" clId="{E01EFAC4-678A-F34A-8A62-5E5E29D4ADBC}" dt="2024-02-18T00:36:27.765" v="178" actId="1076"/>
          <ac:spMkLst>
            <pc:docMk/>
            <pc:sldMk cId="3571516367" sldId="258"/>
            <ac:spMk id="8" creationId="{443607A5-D9C3-0E97-684C-63893E1042D8}"/>
          </ac:spMkLst>
        </pc:spChg>
      </pc:sldChg>
      <pc:sldChg chg="add">
        <pc:chgData name="Michael Eaton" userId="48cfa414dd0408f7" providerId="LiveId" clId="{E01EFAC4-678A-F34A-8A62-5E5E29D4ADBC}" dt="2024-02-18T00:34:39.240" v="1"/>
        <pc:sldMkLst>
          <pc:docMk/>
          <pc:sldMk cId="3328655187" sldId="342"/>
        </pc:sldMkLst>
      </pc:sldChg>
    </pc:docChg>
  </pc:docChgLst>
  <pc:docChgLst>
    <pc:chgData name="Michael Eaton" userId="48cfa414dd0408f7" providerId="LiveId" clId="{3A801CFC-FD81-D947-A184-864B15F1DBD6}"/>
    <pc:docChg chg="undo custSel addSld delSld modSld sldOrd">
      <pc:chgData name="Michael Eaton" userId="48cfa414dd0408f7" providerId="LiveId" clId="{3A801CFC-FD81-D947-A184-864B15F1DBD6}" dt="2024-02-22T22:50:11.107" v="9757" actId="20577"/>
      <pc:docMkLst>
        <pc:docMk/>
      </pc:docMkLst>
      <pc:sldChg chg="modSp modNotesTx">
        <pc:chgData name="Michael Eaton" userId="48cfa414dd0408f7" providerId="LiveId" clId="{3A801CFC-FD81-D947-A184-864B15F1DBD6}" dt="2024-02-22T14:56:15.628" v="8470" actId="20577"/>
        <pc:sldMkLst>
          <pc:docMk/>
          <pc:sldMk cId="2586058810" sldId="256"/>
        </pc:sldMkLst>
        <pc:spChg chg="mod">
          <ac:chgData name="Michael Eaton" userId="48cfa414dd0408f7" providerId="LiveId" clId="{3A801CFC-FD81-D947-A184-864B15F1DBD6}" dt="2024-02-22T03:34:02.476" v="7125"/>
          <ac:spMkLst>
            <pc:docMk/>
            <pc:sldMk cId="2586058810" sldId="256"/>
            <ac:spMk id="2" creationId="{CFE75451-6A4B-484B-9ED1-353CCE25B0F4}"/>
          </ac:spMkLst>
        </pc:spChg>
        <pc:spChg chg="mod">
          <ac:chgData name="Michael Eaton" userId="48cfa414dd0408f7" providerId="LiveId" clId="{3A801CFC-FD81-D947-A184-864B15F1DBD6}" dt="2024-02-22T03:34:02.476" v="7125"/>
          <ac:spMkLst>
            <pc:docMk/>
            <pc:sldMk cId="2586058810" sldId="256"/>
            <ac:spMk id="3" creationId="{0236A1B4-B8D1-4A72-8E20-0703F54BF1FE}"/>
          </ac:spMkLst>
        </pc:spChg>
      </pc:sldChg>
      <pc:sldChg chg="modSp mod ord modShow">
        <pc:chgData name="Michael Eaton" userId="48cfa414dd0408f7" providerId="LiveId" clId="{3A801CFC-FD81-D947-A184-864B15F1DBD6}" dt="2024-02-22T21:56:40.118" v="9128" actId="729"/>
        <pc:sldMkLst>
          <pc:docMk/>
          <pc:sldMk cId="1713219598" sldId="257"/>
        </pc:sldMkLst>
        <pc:spChg chg="mod">
          <ac:chgData name="Michael Eaton" userId="48cfa414dd0408f7" providerId="LiveId" clId="{3A801CFC-FD81-D947-A184-864B15F1DBD6}" dt="2024-02-22T03:34:02.476" v="7125"/>
          <ac:spMkLst>
            <pc:docMk/>
            <pc:sldMk cId="1713219598" sldId="257"/>
            <ac:spMk id="6" creationId="{7C991F00-87A7-45A6-8029-B097FA72498D}"/>
          </ac:spMkLst>
        </pc:spChg>
        <pc:picChg chg="mod">
          <ac:chgData name="Michael Eaton" userId="48cfa414dd0408f7" providerId="LiveId" clId="{3A801CFC-FD81-D947-A184-864B15F1DBD6}" dt="2024-02-22T21:54:23.433" v="9125" actId="1076"/>
          <ac:picMkLst>
            <pc:docMk/>
            <pc:sldMk cId="1713219598" sldId="257"/>
            <ac:picMk id="11" creationId="{26EE5BAF-0C52-3A1F-3284-4AD0BAB8DEED}"/>
          </ac:picMkLst>
        </pc:picChg>
      </pc:sldChg>
      <pc:sldChg chg="modSp del mod ord">
        <pc:chgData name="Michael Eaton" userId="48cfa414dd0408f7" providerId="LiveId" clId="{3A801CFC-FD81-D947-A184-864B15F1DBD6}" dt="2024-02-22T14:49:30.168" v="8376" actId="2696"/>
        <pc:sldMkLst>
          <pc:docMk/>
          <pc:sldMk cId="3571516367" sldId="258"/>
        </pc:sldMkLst>
        <pc:spChg chg="mod">
          <ac:chgData name="Michael Eaton" userId="48cfa414dd0408f7" providerId="LiveId" clId="{3A801CFC-FD81-D947-A184-864B15F1DBD6}" dt="2024-02-22T03:34:02.476" v="7125"/>
          <ac:spMkLst>
            <pc:docMk/>
            <pc:sldMk cId="3571516367" sldId="258"/>
            <ac:spMk id="6" creationId="{7BC1787E-7110-4989-B0B8-DD4E0ACC09DF}"/>
          </ac:spMkLst>
        </pc:spChg>
        <pc:spChg chg="mod">
          <ac:chgData name="Michael Eaton" userId="48cfa414dd0408f7" providerId="LiveId" clId="{3A801CFC-FD81-D947-A184-864B15F1DBD6}" dt="2024-02-22T03:55:55.542" v="8374" actId="20577"/>
          <ac:spMkLst>
            <pc:docMk/>
            <pc:sldMk cId="3571516367" sldId="258"/>
            <ac:spMk id="8" creationId="{443607A5-D9C3-0E97-684C-63893E1042D8}"/>
          </ac:spMkLst>
        </pc:spChg>
      </pc:sldChg>
      <pc:sldChg chg="modSp del">
        <pc:chgData name="Michael Eaton" userId="48cfa414dd0408f7" providerId="LiveId" clId="{3A801CFC-FD81-D947-A184-864B15F1DBD6}" dt="2024-02-22T03:33:09.869" v="7116" actId="2696"/>
        <pc:sldMkLst>
          <pc:docMk/>
          <pc:sldMk cId="1429429409" sldId="261"/>
        </pc:sldMkLst>
        <pc:spChg chg="mod">
          <ac:chgData name="Michael Eaton" userId="48cfa414dd0408f7" providerId="LiveId" clId="{3A801CFC-FD81-D947-A184-864B15F1DBD6}" dt="2024-02-19T17:54:11.801" v="2"/>
          <ac:spMkLst>
            <pc:docMk/>
            <pc:sldMk cId="1429429409" sldId="261"/>
            <ac:spMk id="2" creationId="{C4CA0637-CCAA-425E-A57A-6205AFDC8B8C}"/>
          </ac:spMkLst>
        </pc:spChg>
        <pc:spChg chg="mod">
          <ac:chgData name="Michael Eaton" userId="48cfa414dd0408f7" providerId="LiveId" clId="{3A801CFC-FD81-D947-A184-864B15F1DBD6}" dt="2024-02-19T17:54:11.801" v="2"/>
          <ac:spMkLst>
            <pc:docMk/>
            <pc:sldMk cId="1429429409" sldId="261"/>
            <ac:spMk id="3" creationId="{D851C395-6BC4-4F00-B40B-069DBBB7C08B}"/>
          </ac:spMkLst>
        </pc:spChg>
        <pc:spChg chg="mod">
          <ac:chgData name="Michael Eaton" userId="48cfa414dd0408f7" providerId="LiveId" clId="{3A801CFC-FD81-D947-A184-864B15F1DBD6}" dt="2024-02-19T17:54:11.801" v="2"/>
          <ac:spMkLst>
            <pc:docMk/>
            <pc:sldMk cId="1429429409" sldId="261"/>
            <ac:spMk id="4" creationId="{A1D16151-9486-4A03-AE3A-F1CC562E0564}"/>
          </ac:spMkLst>
        </pc:spChg>
        <pc:spChg chg="mod">
          <ac:chgData name="Michael Eaton" userId="48cfa414dd0408f7" providerId="LiveId" clId="{3A801CFC-FD81-D947-A184-864B15F1DBD6}" dt="2024-02-19T17:54:11.801" v="2"/>
          <ac:spMkLst>
            <pc:docMk/>
            <pc:sldMk cId="1429429409" sldId="261"/>
            <ac:spMk id="5" creationId="{DDE59236-37DD-4582-A2A0-3F9A13A3B55D}"/>
          </ac:spMkLst>
        </pc:spChg>
        <pc:spChg chg="mod">
          <ac:chgData name="Michael Eaton" userId="48cfa414dd0408f7" providerId="LiveId" clId="{3A801CFC-FD81-D947-A184-864B15F1DBD6}" dt="2024-02-19T17:54:11.801" v="2"/>
          <ac:spMkLst>
            <pc:docMk/>
            <pc:sldMk cId="1429429409" sldId="261"/>
            <ac:spMk id="6" creationId="{DE1CCF0F-F0BB-42D7-B3C2-C29336739F32}"/>
          </ac:spMkLst>
        </pc:spChg>
        <pc:spChg chg="mod">
          <ac:chgData name="Michael Eaton" userId="48cfa414dd0408f7" providerId="LiveId" clId="{3A801CFC-FD81-D947-A184-864B15F1DBD6}" dt="2024-02-19T17:54:11.801" v="2"/>
          <ac:spMkLst>
            <pc:docMk/>
            <pc:sldMk cId="1429429409" sldId="261"/>
            <ac:spMk id="7" creationId="{1F939793-2181-4A3D-9C5A-CE676CC83EC0}"/>
          </ac:spMkLst>
        </pc:spChg>
        <pc:spChg chg="mod">
          <ac:chgData name="Michael Eaton" userId="48cfa414dd0408f7" providerId="LiveId" clId="{3A801CFC-FD81-D947-A184-864B15F1DBD6}" dt="2024-02-19T17:54:11.801" v="2"/>
          <ac:spMkLst>
            <pc:docMk/>
            <pc:sldMk cId="1429429409" sldId="261"/>
            <ac:spMk id="8" creationId="{C9FA0B0D-7B36-4D63-86BD-20E6E1B6A0D8}"/>
          </ac:spMkLst>
        </pc:spChg>
        <pc:spChg chg="mod">
          <ac:chgData name="Michael Eaton" userId="48cfa414dd0408f7" providerId="LiveId" clId="{3A801CFC-FD81-D947-A184-864B15F1DBD6}" dt="2024-02-19T17:54:11.801" v="2"/>
          <ac:spMkLst>
            <pc:docMk/>
            <pc:sldMk cId="1429429409" sldId="261"/>
            <ac:spMk id="11" creationId="{7AE81C1E-A7C3-40CD-9C11-0C03A2221292}"/>
          </ac:spMkLst>
        </pc:spChg>
      </pc:sldChg>
      <pc:sldChg chg="modSp del mod modShow modNotesTx">
        <pc:chgData name="Michael Eaton" userId="48cfa414dd0408f7" providerId="LiveId" clId="{3A801CFC-FD81-D947-A184-864B15F1DBD6}" dt="2024-02-22T21:09:18.315" v="8785" actId="2696"/>
        <pc:sldMkLst>
          <pc:docMk/>
          <pc:sldMk cId="744379741" sldId="265"/>
        </pc:sldMkLst>
        <pc:spChg chg="mod">
          <ac:chgData name="Michael Eaton" userId="48cfa414dd0408f7" providerId="LiveId" clId="{3A801CFC-FD81-D947-A184-864B15F1DBD6}" dt="2024-02-22T03:34:02.476" v="7125"/>
          <ac:spMkLst>
            <pc:docMk/>
            <pc:sldMk cId="744379741" sldId="265"/>
            <ac:spMk id="6" creationId="{F2A39FA3-9AE3-4689-A469-B7D2DFCCC2D9}"/>
          </ac:spMkLst>
        </pc:spChg>
      </pc:sldChg>
      <pc:sldChg chg="delSp modSp add mod modShow">
        <pc:chgData name="Michael Eaton" userId="48cfa414dd0408f7" providerId="LiveId" clId="{3A801CFC-FD81-D947-A184-864B15F1DBD6}" dt="2024-02-22T21:45:02.122" v="8803" actId="1076"/>
        <pc:sldMkLst>
          <pc:docMk/>
          <pc:sldMk cId="4053003819" sldId="265"/>
        </pc:sldMkLst>
        <pc:spChg chg="mod">
          <ac:chgData name="Michael Eaton" userId="48cfa414dd0408f7" providerId="LiveId" clId="{3A801CFC-FD81-D947-A184-864B15F1DBD6}" dt="2024-02-22T21:45:02.122" v="8803" actId="1076"/>
          <ac:spMkLst>
            <pc:docMk/>
            <pc:sldMk cId="4053003819" sldId="265"/>
            <ac:spMk id="2" creationId="{D94A2CD4-732A-43E4-BCB9-CBA2055E0AC6}"/>
          </ac:spMkLst>
        </pc:spChg>
        <pc:spChg chg="del">
          <ac:chgData name="Michael Eaton" userId="48cfa414dd0408f7" providerId="LiveId" clId="{3A801CFC-FD81-D947-A184-864B15F1DBD6}" dt="2024-02-22T21:44:51.858" v="8799" actId="478"/>
          <ac:spMkLst>
            <pc:docMk/>
            <pc:sldMk cId="4053003819" sldId="265"/>
            <ac:spMk id="9" creationId="{30D4D012-39EE-DD01-B08B-5D9803EB60FB}"/>
          </ac:spMkLst>
        </pc:spChg>
      </pc:sldChg>
      <pc:sldChg chg="modSp">
        <pc:chgData name="Michael Eaton" userId="48cfa414dd0408f7" providerId="LiveId" clId="{3A801CFC-FD81-D947-A184-864B15F1DBD6}" dt="2024-02-22T03:34:02.476" v="7125"/>
        <pc:sldMkLst>
          <pc:docMk/>
          <pc:sldMk cId="1742861620" sldId="266"/>
        </pc:sldMkLst>
        <pc:spChg chg="mod">
          <ac:chgData name="Michael Eaton" userId="48cfa414dd0408f7" providerId="LiveId" clId="{3A801CFC-FD81-D947-A184-864B15F1DBD6}" dt="2024-02-22T03:34:02.476" v="7125"/>
          <ac:spMkLst>
            <pc:docMk/>
            <pc:sldMk cId="1742861620" sldId="266"/>
            <ac:spMk id="2" creationId="{4518FC28-E0BD-4387-B8BE-9965D1A57FF1}"/>
          </ac:spMkLst>
        </pc:spChg>
        <pc:spChg chg="mod">
          <ac:chgData name="Michael Eaton" userId="48cfa414dd0408f7" providerId="LiveId" clId="{3A801CFC-FD81-D947-A184-864B15F1DBD6}" dt="2024-02-22T03:34:02.476" v="7125"/>
          <ac:spMkLst>
            <pc:docMk/>
            <pc:sldMk cId="1742861620" sldId="266"/>
            <ac:spMk id="6" creationId="{7C4B8313-9270-4128-8674-3A3E42B806BC}"/>
          </ac:spMkLst>
        </pc:spChg>
      </pc:sldChg>
      <pc:sldChg chg="modSp del">
        <pc:chgData name="Michael Eaton" userId="48cfa414dd0408f7" providerId="LiveId" clId="{3A801CFC-FD81-D947-A184-864B15F1DBD6}" dt="2024-02-22T03:33:08.911" v="7114" actId="2696"/>
        <pc:sldMkLst>
          <pc:docMk/>
          <pc:sldMk cId="2896385493" sldId="270"/>
        </pc:sldMkLst>
        <pc:spChg chg="mod">
          <ac:chgData name="Michael Eaton" userId="48cfa414dd0408f7" providerId="LiveId" clId="{3A801CFC-FD81-D947-A184-864B15F1DBD6}" dt="2024-02-19T17:54:11.801" v="2"/>
          <ac:spMkLst>
            <pc:docMk/>
            <pc:sldMk cId="2896385493" sldId="270"/>
            <ac:spMk id="3" creationId="{77762301-F83A-4BEA-9D11-E6C99FB574A8}"/>
          </ac:spMkLst>
        </pc:spChg>
        <pc:spChg chg="mod">
          <ac:chgData name="Michael Eaton" userId="48cfa414dd0408f7" providerId="LiveId" clId="{3A801CFC-FD81-D947-A184-864B15F1DBD6}" dt="2024-02-19T17:54:11.801" v="2"/>
          <ac:spMkLst>
            <pc:docMk/>
            <pc:sldMk cId="2896385493" sldId="270"/>
            <ac:spMk id="8" creationId="{92908AF9-2A07-4B50-BC13-471792106EC8}"/>
          </ac:spMkLst>
        </pc:spChg>
      </pc:sldChg>
      <pc:sldChg chg="addSp modSp mod">
        <pc:chgData name="Michael Eaton" userId="48cfa414dd0408f7" providerId="LiveId" clId="{3A801CFC-FD81-D947-A184-864B15F1DBD6}" dt="2024-02-22T21:18:51.198" v="8797" actId="403"/>
        <pc:sldMkLst>
          <pc:docMk/>
          <pc:sldMk cId="1969787568" sldId="271"/>
        </pc:sldMkLst>
        <pc:spChg chg="mod">
          <ac:chgData name="Michael Eaton" userId="48cfa414dd0408f7" providerId="LiveId" clId="{3A801CFC-FD81-D947-A184-864B15F1DBD6}" dt="2024-02-22T21:18:39.307" v="8791" actId="1076"/>
          <ac:spMkLst>
            <pc:docMk/>
            <pc:sldMk cId="1969787568" sldId="271"/>
            <ac:spMk id="2" creationId="{8BDF1EDE-5423-435C-B149-87AB1BC22B83}"/>
          </ac:spMkLst>
        </pc:spChg>
        <pc:spChg chg="mod">
          <ac:chgData name="Michael Eaton" userId="48cfa414dd0408f7" providerId="LiveId" clId="{3A801CFC-FD81-D947-A184-864B15F1DBD6}" dt="2024-02-22T21:18:51.198" v="8797" actId="403"/>
          <ac:spMkLst>
            <pc:docMk/>
            <pc:sldMk cId="1969787568" sldId="271"/>
            <ac:spMk id="3" creationId="{AF64C29E-DF30-4DC6-AB95-2016F9A703B6}"/>
          </ac:spMkLst>
        </pc:spChg>
        <pc:spChg chg="mod">
          <ac:chgData name="Michael Eaton" userId="48cfa414dd0408f7" providerId="LiveId" clId="{3A801CFC-FD81-D947-A184-864B15F1DBD6}" dt="2024-02-22T03:34:02.476" v="7125"/>
          <ac:spMkLst>
            <pc:docMk/>
            <pc:sldMk cId="1969787568" sldId="271"/>
            <ac:spMk id="6" creationId="{4C127D99-645F-4FCF-9573-FDFE2A344FA9}"/>
          </ac:spMkLst>
        </pc:spChg>
        <pc:picChg chg="add mod">
          <ac:chgData name="Michael Eaton" userId="48cfa414dd0408f7" providerId="LiveId" clId="{3A801CFC-FD81-D947-A184-864B15F1DBD6}" dt="2024-02-22T21:18:33.505" v="8790" actId="1076"/>
          <ac:picMkLst>
            <pc:docMk/>
            <pc:sldMk cId="1969787568" sldId="271"/>
            <ac:picMk id="1026" creationId="{FDCF71F9-A999-E847-35E7-FA39F38BEA64}"/>
          </ac:picMkLst>
        </pc:picChg>
      </pc:sldChg>
      <pc:sldChg chg="modSp mod setBg">
        <pc:chgData name="Michael Eaton" userId="48cfa414dd0408f7" providerId="LiveId" clId="{3A801CFC-FD81-D947-A184-864B15F1DBD6}" dt="2024-02-22T16:16:32.572" v="8698" actId="1076"/>
        <pc:sldMkLst>
          <pc:docMk/>
          <pc:sldMk cId="2760129517" sldId="272"/>
        </pc:sldMkLst>
        <pc:spChg chg="mod">
          <ac:chgData name="Michael Eaton" userId="48cfa414dd0408f7" providerId="LiveId" clId="{3A801CFC-FD81-D947-A184-864B15F1DBD6}" dt="2024-02-22T16:16:32.572" v="8698" actId="1076"/>
          <ac:spMkLst>
            <pc:docMk/>
            <pc:sldMk cId="2760129517" sldId="272"/>
            <ac:spMk id="3" creationId="{A23C3F79-8091-4FB4-0174-575B0A4194EF}"/>
          </ac:spMkLst>
        </pc:spChg>
        <pc:inkChg chg="mod">
          <ac:chgData name="Michael Eaton" userId="48cfa414dd0408f7" providerId="LiveId" clId="{3A801CFC-FD81-D947-A184-864B15F1DBD6}" dt="2024-02-22T03:33:44.982" v="7121" actId="26606"/>
          <ac:inkMkLst>
            <pc:docMk/>
            <pc:sldMk cId="2760129517" sldId="272"/>
            <ac:inkMk id="4" creationId="{89AC0B74-6CE2-FCF8-8436-CF8ABF4464AE}"/>
          </ac:inkMkLst>
        </pc:inkChg>
        <pc:inkChg chg="mod">
          <ac:chgData name="Michael Eaton" userId="48cfa414dd0408f7" providerId="LiveId" clId="{3A801CFC-FD81-D947-A184-864B15F1DBD6}" dt="2024-02-22T03:33:44.982" v="7121" actId="26606"/>
          <ac:inkMkLst>
            <pc:docMk/>
            <pc:sldMk cId="2760129517" sldId="272"/>
            <ac:inkMk id="5" creationId="{F2123B17-BF95-C47F-EC42-EE449A153826}"/>
          </ac:inkMkLst>
        </pc:inkChg>
        <pc:inkChg chg="mod">
          <ac:chgData name="Michael Eaton" userId="48cfa414dd0408f7" providerId="LiveId" clId="{3A801CFC-FD81-D947-A184-864B15F1DBD6}" dt="2024-02-22T03:33:44.982" v="7121" actId="26606"/>
          <ac:inkMkLst>
            <pc:docMk/>
            <pc:sldMk cId="2760129517" sldId="272"/>
            <ac:inkMk id="6" creationId="{E2351671-141B-0750-7661-EF54151EB874}"/>
          </ac:inkMkLst>
        </pc:inkChg>
        <pc:inkChg chg="mod">
          <ac:chgData name="Michael Eaton" userId="48cfa414dd0408f7" providerId="LiveId" clId="{3A801CFC-FD81-D947-A184-864B15F1DBD6}" dt="2024-02-22T03:33:44.982" v="7121" actId="26606"/>
          <ac:inkMkLst>
            <pc:docMk/>
            <pc:sldMk cId="2760129517" sldId="272"/>
            <ac:inkMk id="7" creationId="{EB95B442-1C52-C904-00BC-4F56DC7CFDC3}"/>
          </ac:inkMkLst>
        </pc:inkChg>
        <pc:inkChg chg="mod">
          <ac:chgData name="Michael Eaton" userId="48cfa414dd0408f7" providerId="LiveId" clId="{3A801CFC-FD81-D947-A184-864B15F1DBD6}" dt="2024-02-22T03:33:44.982" v="7121" actId="26606"/>
          <ac:inkMkLst>
            <pc:docMk/>
            <pc:sldMk cId="2760129517" sldId="272"/>
            <ac:inkMk id="8" creationId="{44C4A948-24B9-48DD-DA02-6AEB76177C17}"/>
          </ac:inkMkLst>
        </pc:inkChg>
        <pc:inkChg chg="mod">
          <ac:chgData name="Michael Eaton" userId="48cfa414dd0408f7" providerId="LiveId" clId="{3A801CFC-FD81-D947-A184-864B15F1DBD6}" dt="2024-02-22T03:33:44.982" v="7121" actId="26606"/>
          <ac:inkMkLst>
            <pc:docMk/>
            <pc:sldMk cId="2760129517" sldId="272"/>
            <ac:inkMk id="9" creationId="{E00D36CB-3791-DAC6-7498-0744F900547B}"/>
          </ac:inkMkLst>
        </pc:inkChg>
        <pc:inkChg chg="mod">
          <ac:chgData name="Michael Eaton" userId="48cfa414dd0408f7" providerId="LiveId" clId="{3A801CFC-FD81-D947-A184-864B15F1DBD6}" dt="2024-02-22T03:33:44.982" v="7121" actId="26606"/>
          <ac:inkMkLst>
            <pc:docMk/>
            <pc:sldMk cId="2760129517" sldId="272"/>
            <ac:inkMk id="10" creationId="{4E7E7AE1-DFEC-3059-35F4-65AA8143A4F2}"/>
          </ac:inkMkLst>
        </pc:inkChg>
        <pc:inkChg chg="mod">
          <ac:chgData name="Michael Eaton" userId="48cfa414dd0408f7" providerId="LiveId" clId="{3A801CFC-FD81-D947-A184-864B15F1DBD6}" dt="2024-02-22T03:33:44.982" v="7121" actId="26606"/>
          <ac:inkMkLst>
            <pc:docMk/>
            <pc:sldMk cId="2760129517" sldId="272"/>
            <ac:inkMk id="11" creationId="{679007EF-B65C-306C-7A44-A30AA771663E}"/>
          </ac:inkMkLst>
        </pc:inkChg>
        <pc:inkChg chg="mod">
          <ac:chgData name="Michael Eaton" userId="48cfa414dd0408f7" providerId="LiveId" clId="{3A801CFC-FD81-D947-A184-864B15F1DBD6}" dt="2024-02-22T03:33:44.982" v="7121" actId="26606"/>
          <ac:inkMkLst>
            <pc:docMk/>
            <pc:sldMk cId="2760129517" sldId="272"/>
            <ac:inkMk id="12" creationId="{901A0430-D8B3-0AF9-4166-37A0660F3175}"/>
          </ac:inkMkLst>
        </pc:inkChg>
        <pc:inkChg chg="mod">
          <ac:chgData name="Michael Eaton" userId="48cfa414dd0408f7" providerId="LiveId" clId="{3A801CFC-FD81-D947-A184-864B15F1DBD6}" dt="2024-02-22T03:33:44.982" v="7121" actId="26606"/>
          <ac:inkMkLst>
            <pc:docMk/>
            <pc:sldMk cId="2760129517" sldId="272"/>
            <ac:inkMk id="13" creationId="{87C73C6B-7D44-D860-03C3-B9E1DFAC8E9F}"/>
          </ac:inkMkLst>
        </pc:inkChg>
        <pc:inkChg chg="mod">
          <ac:chgData name="Michael Eaton" userId="48cfa414dd0408f7" providerId="LiveId" clId="{3A801CFC-FD81-D947-A184-864B15F1DBD6}" dt="2024-02-22T03:33:44.982" v="7121" actId="26606"/>
          <ac:inkMkLst>
            <pc:docMk/>
            <pc:sldMk cId="2760129517" sldId="272"/>
            <ac:inkMk id="14" creationId="{3113A1AC-103B-69C5-B189-052EC7993775}"/>
          </ac:inkMkLst>
        </pc:inkChg>
        <pc:inkChg chg="mod">
          <ac:chgData name="Michael Eaton" userId="48cfa414dd0408f7" providerId="LiveId" clId="{3A801CFC-FD81-D947-A184-864B15F1DBD6}" dt="2024-02-22T03:33:44.982" v="7121" actId="26606"/>
          <ac:inkMkLst>
            <pc:docMk/>
            <pc:sldMk cId="2760129517" sldId="272"/>
            <ac:inkMk id="15" creationId="{A9C47A20-C539-B492-CB9B-5DFA439F4F34}"/>
          </ac:inkMkLst>
        </pc:inkChg>
        <pc:inkChg chg="mod">
          <ac:chgData name="Michael Eaton" userId="48cfa414dd0408f7" providerId="LiveId" clId="{3A801CFC-FD81-D947-A184-864B15F1DBD6}" dt="2024-02-22T03:33:44.982" v="7121" actId="26606"/>
          <ac:inkMkLst>
            <pc:docMk/>
            <pc:sldMk cId="2760129517" sldId="272"/>
            <ac:inkMk id="16" creationId="{4635556A-18A2-7503-68F5-71B53F7178DC}"/>
          </ac:inkMkLst>
        </pc:inkChg>
        <pc:inkChg chg="mod">
          <ac:chgData name="Michael Eaton" userId="48cfa414dd0408f7" providerId="LiveId" clId="{3A801CFC-FD81-D947-A184-864B15F1DBD6}" dt="2024-02-22T03:33:44.982" v="7121" actId="26606"/>
          <ac:inkMkLst>
            <pc:docMk/>
            <pc:sldMk cId="2760129517" sldId="272"/>
            <ac:inkMk id="17" creationId="{86A5C52E-A23E-378F-5C91-83B06CF87A68}"/>
          </ac:inkMkLst>
        </pc:inkChg>
        <pc:inkChg chg="mod">
          <ac:chgData name="Michael Eaton" userId="48cfa414dd0408f7" providerId="LiveId" clId="{3A801CFC-FD81-D947-A184-864B15F1DBD6}" dt="2024-02-22T03:33:44.982" v="7121" actId="26606"/>
          <ac:inkMkLst>
            <pc:docMk/>
            <pc:sldMk cId="2760129517" sldId="272"/>
            <ac:inkMk id="18" creationId="{6A3142D2-A26E-AEE6-7885-1E20AC676199}"/>
          </ac:inkMkLst>
        </pc:inkChg>
        <pc:inkChg chg="mod">
          <ac:chgData name="Michael Eaton" userId="48cfa414dd0408f7" providerId="LiveId" clId="{3A801CFC-FD81-D947-A184-864B15F1DBD6}" dt="2024-02-22T03:33:44.982" v="7121" actId="26606"/>
          <ac:inkMkLst>
            <pc:docMk/>
            <pc:sldMk cId="2760129517" sldId="272"/>
            <ac:inkMk id="19" creationId="{6AC96138-71CB-2B32-4906-5DF496F31416}"/>
          </ac:inkMkLst>
        </pc:inkChg>
        <pc:inkChg chg="mod">
          <ac:chgData name="Michael Eaton" userId="48cfa414dd0408f7" providerId="LiveId" clId="{3A801CFC-FD81-D947-A184-864B15F1DBD6}" dt="2024-02-22T03:33:44.982" v="7121" actId="26606"/>
          <ac:inkMkLst>
            <pc:docMk/>
            <pc:sldMk cId="2760129517" sldId="272"/>
            <ac:inkMk id="20" creationId="{4E1DD457-C4B7-FF54-1029-F1AEB8BD7B37}"/>
          </ac:inkMkLst>
        </pc:inkChg>
        <pc:inkChg chg="mod">
          <ac:chgData name="Michael Eaton" userId="48cfa414dd0408f7" providerId="LiveId" clId="{3A801CFC-FD81-D947-A184-864B15F1DBD6}" dt="2024-02-22T03:33:44.982" v="7121" actId="26606"/>
          <ac:inkMkLst>
            <pc:docMk/>
            <pc:sldMk cId="2760129517" sldId="272"/>
            <ac:inkMk id="21" creationId="{77AE568B-0EB6-F219-C59A-9516069FAB73}"/>
          </ac:inkMkLst>
        </pc:inkChg>
        <pc:inkChg chg="mod">
          <ac:chgData name="Michael Eaton" userId="48cfa414dd0408f7" providerId="LiveId" clId="{3A801CFC-FD81-D947-A184-864B15F1DBD6}" dt="2024-02-22T03:33:44.982" v="7121" actId="26606"/>
          <ac:inkMkLst>
            <pc:docMk/>
            <pc:sldMk cId="2760129517" sldId="272"/>
            <ac:inkMk id="22" creationId="{78A97104-AFAF-90F4-3829-BC29F9ABA60E}"/>
          </ac:inkMkLst>
        </pc:inkChg>
        <pc:inkChg chg="mod">
          <ac:chgData name="Michael Eaton" userId="48cfa414dd0408f7" providerId="LiveId" clId="{3A801CFC-FD81-D947-A184-864B15F1DBD6}" dt="2024-02-22T03:33:44.982" v="7121" actId="26606"/>
          <ac:inkMkLst>
            <pc:docMk/>
            <pc:sldMk cId="2760129517" sldId="272"/>
            <ac:inkMk id="23" creationId="{253C01CB-5C7F-0E9E-9E46-A7E16E40837F}"/>
          </ac:inkMkLst>
        </pc:inkChg>
        <pc:inkChg chg="mod">
          <ac:chgData name="Michael Eaton" userId="48cfa414dd0408f7" providerId="LiveId" clId="{3A801CFC-FD81-D947-A184-864B15F1DBD6}" dt="2024-02-22T03:33:44.982" v="7121" actId="26606"/>
          <ac:inkMkLst>
            <pc:docMk/>
            <pc:sldMk cId="2760129517" sldId="272"/>
            <ac:inkMk id="24" creationId="{BBA833E6-ACB2-5D0D-A3BC-D385076EC48C}"/>
          </ac:inkMkLst>
        </pc:inkChg>
        <pc:inkChg chg="mod">
          <ac:chgData name="Michael Eaton" userId="48cfa414dd0408f7" providerId="LiveId" clId="{3A801CFC-FD81-D947-A184-864B15F1DBD6}" dt="2024-02-22T03:33:44.982" v="7121" actId="26606"/>
          <ac:inkMkLst>
            <pc:docMk/>
            <pc:sldMk cId="2760129517" sldId="272"/>
            <ac:inkMk id="25" creationId="{D89A91D8-4943-0FE1-99CE-529C867EEB4E}"/>
          </ac:inkMkLst>
        </pc:inkChg>
        <pc:inkChg chg="mod">
          <ac:chgData name="Michael Eaton" userId="48cfa414dd0408f7" providerId="LiveId" clId="{3A801CFC-FD81-D947-A184-864B15F1DBD6}" dt="2024-02-22T03:33:44.982" v="7121" actId="26606"/>
          <ac:inkMkLst>
            <pc:docMk/>
            <pc:sldMk cId="2760129517" sldId="272"/>
            <ac:inkMk id="26" creationId="{825A9F65-7621-E546-B231-BAFD64180189}"/>
          </ac:inkMkLst>
        </pc:inkChg>
        <pc:inkChg chg="mod">
          <ac:chgData name="Michael Eaton" userId="48cfa414dd0408f7" providerId="LiveId" clId="{3A801CFC-FD81-D947-A184-864B15F1DBD6}" dt="2024-02-22T03:33:44.982" v="7121" actId="26606"/>
          <ac:inkMkLst>
            <pc:docMk/>
            <pc:sldMk cId="2760129517" sldId="272"/>
            <ac:inkMk id="27" creationId="{6D701E6F-C0AB-AA6F-70F8-BCEE6A152071}"/>
          </ac:inkMkLst>
        </pc:inkChg>
        <pc:inkChg chg="mod">
          <ac:chgData name="Michael Eaton" userId="48cfa414dd0408f7" providerId="LiveId" clId="{3A801CFC-FD81-D947-A184-864B15F1DBD6}" dt="2024-02-22T03:33:44.982" v="7121" actId="26606"/>
          <ac:inkMkLst>
            <pc:docMk/>
            <pc:sldMk cId="2760129517" sldId="272"/>
            <ac:inkMk id="28" creationId="{CD870F7A-E7C6-67B9-7A79-56FB0BE37F35}"/>
          </ac:inkMkLst>
        </pc:inkChg>
        <pc:inkChg chg="mod">
          <ac:chgData name="Michael Eaton" userId="48cfa414dd0408f7" providerId="LiveId" clId="{3A801CFC-FD81-D947-A184-864B15F1DBD6}" dt="2024-02-22T03:33:44.982" v="7121" actId="26606"/>
          <ac:inkMkLst>
            <pc:docMk/>
            <pc:sldMk cId="2760129517" sldId="272"/>
            <ac:inkMk id="29" creationId="{2AB50B4E-9E85-8233-B474-E370FD98EFF6}"/>
          </ac:inkMkLst>
        </pc:inkChg>
        <pc:inkChg chg="mod">
          <ac:chgData name="Michael Eaton" userId="48cfa414dd0408f7" providerId="LiveId" clId="{3A801CFC-FD81-D947-A184-864B15F1DBD6}" dt="2024-02-22T03:33:44.982" v="7121" actId="26606"/>
          <ac:inkMkLst>
            <pc:docMk/>
            <pc:sldMk cId="2760129517" sldId="272"/>
            <ac:inkMk id="30" creationId="{3C8651C1-8CF1-3376-A20A-04497401FDDB}"/>
          </ac:inkMkLst>
        </pc:inkChg>
        <pc:inkChg chg="mod">
          <ac:chgData name="Michael Eaton" userId="48cfa414dd0408f7" providerId="LiveId" clId="{3A801CFC-FD81-D947-A184-864B15F1DBD6}" dt="2024-02-22T03:33:44.982" v="7121" actId="26606"/>
          <ac:inkMkLst>
            <pc:docMk/>
            <pc:sldMk cId="2760129517" sldId="272"/>
            <ac:inkMk id="31" creationId="{58FB4505-13F7-7A17-AAE7-91D9B8BE6817}"/>
          </ac:inkMkLst>
        </pc:inkChg>
        <pc:inkChg chg="mod">
          <ac:chgData name="Michael Eaton" userId="48cfa414dd0408f7" providerId="LiveId" clId="{3A801CFC-FD81-D947-A184-864B15F1DBD6}" dt="2024-02-22T03:33:44.982" v="7121" actId="26606"/>
          <ac:inkMkLst>
            <pc:docMk/>
            <pc:sldMk cId="2760129517" sldId="272"/>
            <ac:inkMk id="38" creationId="{99C491C7-14D4-40ED-7A2B-5C35DD38260E}"/>
          </ac:inkMkLst>
        </pc:inkChg>
        <pc:inkChg chg="mod">
          <ac:chgData name="Michael Eaton" userId="48cfa414dd0408f7" providerId="LiveId" clId="{3A801CFC-FD81-D947-A184-864B15F1DBD6}" dt="2024-02-22T03:33:44.982" v="7121" actId="26606"/>
          <ac:inkMkLst>
            <pc:docMk/>
            <pc:sldMk cId="2760129517" sldId="272"/>
            <ac:inkMk id="39" creationId="{710EA448-F017-EB5C-387C-033B0CBB7ACE}"/>
          </ac:inkMkLst>
        </pc:inkChg>
        <pc:inkChg chg="mod">
          <ac:chgData name="Michael Eaton" userId="48cfa414dd0408f7" providerId="LiveId" clId="{3A801CFC-FD81-D947-A184-864B15F1DBD6}" dt="2024-02-22T03:33:44.982" v="7121" actId="26606"/>
          <ac:inkMkLst>
            <pc:docMk/>
            <pc:sldMk cId="2760129517" sldId="272"/>
            <ac:inkMk id="40" creationId="{B195285A-BEB3-7763-DD22-A971C7ED31E4}"/>
          </ac:inkMkLst>
        </pc:inkChg>
        <pc:inkChg chg="mod">
          <ac:chgData name="Michael Eaton" userId="48cfa414dd0408f7" providerId="LiveId" clId="{3A801CFC-FD81-D947-A184-864B15F1DBD6}" dt="2024-02-22T03:33:44.982" v="7121" actId="26606"/>
          <ac:inkMkLst>
            <pc:docMk/>
            <pc:sldMk cId="2760129517" sldId="272"/>
            <ac:inkMk id="41" creationId="{F6004AA0-A391-B83C-FED4-D772ECC68C78}"/>
          </ac:inkMkLst>
        </pc:inkChg>
        <pc:inkChg chg="mod">
          <ac:chgData name="Michael Eaton" userId="48cfa414dd0408f7" providerId="LiveId" clId="{3A801CFC-FD81-D947-A184-864B15F1DBD6}" dt="2024-02-22T03:33:44.982" v="7121" actId="26606"/>
          <ac:inkMkLst>
            <pc:docMk/>
            <pc:sldMk cId="2760129517" sldId="272"/>
            <ac:inkMk id="42" creationId="{2C2EED67-9D76-20CB-11F2-68B2735C1F59}"/>
          </ac:inkMkLst>
        </pc:inkChg>
        <pc:inkChg chg="mod">
          <ac:chgData name="Michael Eaton" userId="48cfa414dd0408f7" providerId="LiveId" clId="{3A801CFC-FD81-D947-A184-864B15F1DBD6}" dt="2024-02-22T03:33:44.982" v="7121" actId="26606"/>
          <ac:inkMkLst>
            <pc:docMk/>
            <pc:sldMk cId="2760129517" sldId="272"/>
            <ac:inkMk id="43" creationId="{ACA02BB8-AF95-C3C4-95BE-251BE8065F1F}"/>
          </ac:inkMkLst>
        </pc:inkChg>
        <pc:inkChg chg="mod">
          <ac:chgData name="Michael Eaton" userId="48cfa414dd0408f7" providerId="LiveId" clId="{3A801CFC-FD81-D947-A184-864B15F1DBD6}" dt="2024-02-22T03:33:44.982" v="7121" actId="26606"/>
          <ac:inkMkLst>
            <pc:docMk/>
            <pc:sldMk cId="2760129517" sldId="272"/>
            <ac:inkMk id="44" creationId="{FEF68746-6D0D-AF4F-34F1-CF1B20D3A587}"/>
          </ac:inkMkLst>
        </pc:inkChg>
      </pc:sldChg>
      <pc:sldChg chg="modNotesTx">
        <pc:chgData name="Michael Eaton" userId="48cfa414dd0408f7" providerId="LiveId" clId="{3A801CFC-FD81-D947-A184-864B15F1DBD6}" dt="2024-02-22T14:54:48.356" v="8426"/>
        <pc:sldMkLst>
          <pc:docMk/>
          <pc:sldMk cId="567805335" sldId="296"/>
        </pc:sldMkLst>
      </pc:sldChg>
      <pc:sldChg chg="add modNotesTx">
        <pc:chgData name="Michael Eaton" userId="48cfa414dd0408f7" providerId="LiveId" clId="{3A801CFC-FD81-D947-A184-864B15F1DBD6}" dt="2024-02-22T15:17:04.781" v="8493" actId="20577"/>
        <pc:sldMkLst>
          <pc:docMk/>
          <pc:sldMk cId="3037090512" sldId="308"/>
        </pc:sldMkLst>
      </pc:sldChg>
      <pc:sldChg chg="modNotesTx">
        <pc:chgData name="Michael Eaton" userId="48cfa414dd0408f7" providerId="LiveId" clId="{3A801CFC-FD81-D947-A184-864B15F1DBD6}" dt="2024-02-22T14:54:28.605" v="8425"/>
        <pc:sldMkLst>
          <pc:docMk/>
          <pc:sldMk cId="3122468432" sldId="341"/>
        </pc:sldMkLst>
      </pc:sldChg>
      <pc:sldChg chg="delSp modSp add mod modShow">
        <pc:chgData name="Michael Eaton" userId="48cfa414dd0408f7" providerId="LiveId" clId="{3A801CFC-FD81-D947-A184-864B15F1DBD6}" dt="2024-02-22T21:45:12.619" v="8806" actId="1076"/>
        <pc:sldMkLst>
          <pc:docMk/>
          <pc:sldMk cId="2466415129" sldId="346"/>
        </pc:sldMkLst>
        <pc:spChg chg="mod">
          <ac:chgData name="Michael Eaton" userId="48cfa414dd0408f7" providerId="LiveId" clId="{3A801CFC-FD81-D947-A184-864B15F1DBD6}" dt="2024-02-22T21:45:12.619" v="8806" actId="1076"/>
          <ac:spMkLst>
            <pc:docMk/>
            <pc:sldMk cId="2466415129" sldId="346"/>
            <ac:spMk id="2" creationId="{D94A2CD4-732A-43E4-BCB9-CBA2055E0AC6}"/>
          </ac:spMkLst>
        </pc:spChg>
        <pc:spChg chg="del">
          <ac:chgData name="Michael Eaton" userId="48cfa414dd0408f7" providerId="LiveId" clId="{3A801CFC-FD81-D947-A184-864B15F1DBD6}" dt="2024-02-22T21:45:06.983" v="8804" actId="478"/>
          <ac:spMkLst>
            <pc:docMk/>
            <pc:sldMk cId="2466415129" sldId="346"/>
            <ac:spMk id="9" creationId="{30D4D012-39EE-DD01-B08B-5D9803EB60FB}"/>
          </ac:spMkLst>
        </pc:spChg>
      </pc:sldChg>
      <pc:sldChg chg="modSp del mod modShow modNotesTx">
        <pc:chgData name="Michael Eaton" userId="48cfa414dd0408f7" providerId="LiveId" clId="{3A801CFC-FD81-D947-A184-864B15F1DBD6}" dt="2024-02-22T21:09:18.315" v="8785" actId="2696"/>
        <pc:sldMkLst>
          <pc:docMk/>
          <pc:sldMk cId="4090791799" sldId="346"/>
        </pc:sldMkLst>
        <pc:spChg chg="mod">
          <ac:chgData name="Michael Eaton" userId="48cfa414dd0408f7" providerId="LiveId" clId="{3A801CFC-FD81-D947-A184-864B15F1DBD6}" dt="2024-02-22T03:34:02.476" v="7125"/>
          <ac:spMkLst>
            <pc:docMk/>
            <pc:sldMk cId="4090791799" sldId="346"/>
            <ac:spMk id="6" creationId="{F2A39FA3-9AE3-4689-A469-B7D2DFCCC2D9}"/>
          </ac:spMkLst>
        </pc:spChg>
      </pc:sldChg>
      <pc:sldChg chg="modSp del mod modShow modNotesTx">
        <pc:chgData name="Michael Eaton" userId="48cfa414dd0408f7" providerId="LiveId" clId="{3A801CFC-FD81-D947-A184-864B15F1DBD6}" dt="2024-02-22T21:09:18.315" v="8785" actId="2696"/>
        <pc:sldMkLst>
          <pc:docMk/>
          <pc:sldMk cId="85432826" sldId="347"/>
        </pc:sldMkLst>
        <pc:spChg chg="mod">
          <ac:chgData name="Michael Eaton" userId="48cfa414dd0408f7" providerId="LiveId" clId="{3A801CFC-FD81-D947-A184-864B15F1DBD6}" dt="2024-02-22T03:34:02.476" v="7125"/>
          <ac:spMkLst>
            <pc:docMk/>
            <pc:sldMk cId="85432826" sldId="347"/>
            <ac:spMk id="6" creationId="{F2A39FA3-9AE3-4689-A469-B7D2DFCCC2D9}"/>
          </ac:spMkLst>
        </pc:spChg>
      </pc:sldChg>
      <pc:sldChg chg="delSp modSp add mod modShow">
        <pc:chgData name="Michael Eaton" userId="48cfa414dd0408f7" providerId="LiveId" clId="{3A801CFC-FD81-D947-A184-864B15F1DBD6}" dt="2024-02-22T21:45:23.873" v="8811" actId="1076"/>
        <pc:sldMkLst>
          <pc:docMk/>
          <pc:sldMk cId="3960566669" sldId="347"/>
        </pc:sldMkLst>
        <pc:spChg chg="mod">
          <ac:chgData name="Michael Eaton" userId="48cfa414dd0408f7" providerId="LiveId" clId="{3A801CFC-FD81-D947-A184-864B15F1DBD6}" dt="2024-02-22T21:45:23.873" v="8811" actId="1076"/>
          <ac:spMkLst>
            <pc:docMk/>
            <pc:sldMk cId="3960566669" sldId="347"/>
            <ac:spMk id="2" creationId="{D94A2CD4-732A-43E4-BCB9-CBA2055E0AC6}"/>
          </ac:spMkLst>
        </pc:spChg>
        <pc:spChg chg="del">
          <ac:chgData name="Michael Eaton" userId="48cfa414dd0408f7" providerId="LiveId" clId="{3A801CFC-FD81-D947-A184-864B15F1DBD6}" dt="2024-02-22T21:45:16.235" v="8807" actId="478"/>
          <ac:spMkLst>
            <pc:docMk/>
            <pc:sldMk cId="3960566669" sldId="347"/>
            <ac:spMk id="9" creationId="{30D4D012-39EE-DD01-B08B-5D9803EB60FB}"/>
          </ac:spMkLst>
        </pc:spChg>
      </pc:sldChg>
      <pc:sldChg chg="delSp modSp add mod modShow">
        <pc:chgData name="Michael Eaton" userId="48cfa414dd0408f7" providerId="LiveId" clId="{3A801CFC-FD81-D947-A184-864B15F1DBD6}" dt="2024-02-22T21:45:32.568" v="8813" actId="1076"/>
        <pc:sldMkLst>
          <pc:docMk/>
          <pc:sldMk cId="1522141575" sldId="348"/>
        </pc:sldMkLst>
        <pc:spChg chg="mod">
          <ac:chgData name="Michael Eaton" userId="48cfa414dd0408f7" providerId="LiveId" clId="{3A801CFC-FD81-D947-A184-864B15F1DBD6}" dt="2024-02-22T21:45:32.568" v="8813" actId="1076"/>
          <ac:spMkLst>
            <pc:docMk/>
            <pc:sldMk cId="1522141575" sldId="348"/>
            <ac:spMk id="2" creationId="{D94A2CD4-732A-43E4-BCB9-CBA2055E0AC6}"/>
          </ac:spMkLst>
        </pc:spChg>
        <pc:spChg chg="del">
          <ac:chgData name="Michael Eaton" userId="48cfa414dd0408f7" providerId="LiveId" clId="{3A801CFC-FD81-D947-A184-864B15F1DBD6}" dt="2024-02-22T21:45:29.881" v="8812" actId="478"/>
          <ac:spMkLst>
            <pc:docMk/>
            <pc:sldMk cId="1522141575" sldId="348"/>
            <ac:spMk id="9" creationId="{30D4D012-39EE-DD01-B08B-5D9803EB60FB}"/>
          </ac:spMkLst>
        </pc:spChg>
      </pc:sldChg>
      <pc:sldChg chg="modSp del mod modShow modNotesTx">
        <pc:chgData name="Michael Eaton" userId="48cfa414dd0408f7" providerId="LiveId" clId="{3A801CFC-FD81-D947-A184-864B15F1DBD6}" dt="2024-02-22T21:09:18.315" v="8785" actId="2696"/>
        <pc:sldMkLst>
          <pc:docMk/>
          <pc:sldMk cId="3367532581" sldId="348"/>
        </pc:sldMkLst>
        <pc:spChg chg="mod">
          <ac:chgData name="Michael Eaton" userId="48cfa414dd0408f7" providerId="LiveId" clId="{3A801CFC-FD81-D947-A184-864B15F1DBD6}" dt="2024-02-22T03:34:02.476" v="7125"/>
          <ac:spMkLst>
            <pc:docMk/>
            <pc:sldMk cId="3367532581" sldId="348"/>
            <ac:spMk id="6" creationId="{F2A39FA3-9AE3-4689-A469-B7D2DFCCC2D9}"/>
          </ac:spMkLst>
        </pc:spChg>
      </pc:sldChg>
      <pc:sldChg chg="modSp del mod modNotesTx">
        <pc:chgData name="Michael Eaton" userId="48cfa414dd0408f7" providerId="LiveId" clId="{3A801CFC-FD81-D947-A184-864B15F1DBD6}" dt="2024-02-22T16:03:48.503" v="8564" actId="2696"/>
        <pc:sldMkLst>
          <pc:docMk/>
          <pc:sldMk cId="3446265498" sldId="349"/>
        </pc:sldMkLst>
        <pc:spChg chg="mod">
          <ac:chgData name="Michael Eaton" userId="48cfa414dd0408f7" providerId="LiveId" clId="{3A801CFC-FD81-D947-A184-864B15F1DBD6}" dt="2024-02-22T03:34:02.476" v="7125"/>
          <ac:spMkLst>
            <pc:docMk/>
            <pc:sldMk cId="3446265498" sldId="349"/>
            <ac:spMk id="2" creationId="{937C36B6-5123-E269-8B0A-29130008AE0C}"/>
          </ac:spMkLst>
        </pc:spChg>
        <pc:spChg chg="mod">
          <ac:chgData name="Michael Eaton" userId="48cfa414dd0408f7" providerId="LiveId" clId="{3A801CFC-FD81-D947-A184-864B15F1DBD6}" dt="2024-02-22T03:34:02.476" v="7125"/>
          <ac:spMkLst>
            <pc:docMk/>
            <pc:sldMk cId="3446265498" sldId="349"/>
            <ac:spMk id="3" creationId="{CF9A00CF-B729-CB42-6372-9D2D20C3FFCC}"/>
          </ac:spMkLst>
        </pc:spChg>
      </pc:sldChg>
      <pc:sldChg chg="modSp del">
        <pc:chgData name="Michael Eaton" userId="48cfa414dd0408f7" providerId="LiveId" clId="{3A801CFC-FD81-D947-A184-864B15F1DBD6}" dt="2024-02-22T16:39:53.995" v="8701" actId="2696"/>
        <pc:sldMkLst>
          <pc:docMk/>
          <pc:sldMk cId="240885180" sldId="350"/>
        </pc:sldMkLst>
        <pc:spChg chg="mod">
          <ac:chgData name="Michael Eaton" userId="48cfa414dd0408f7" providerId="LiveId" clId="{3A801CFC-FD81-D947-A184-864B15F1DBD6}" dt="2024-02-22T03:34:02.476" v="7125"/>
          <ac:spMkLst>
            <pc:docMk/>
            <pc:sldMk cId="240885180" sldId="350"/>
            <ac:spMk id="2" creationId="{937C36B6-5123-E269-8B0A-29130008AE0C}"/>
          </ac:spMkLst>
        </pc:spChg>
        <pc:spChg chg="mod">
          <ac:chgData name="Michael Eaton" userId="48cfa414dd0408f7" providerId="LiveId" clId="{3A801CFC-FD81-D947-A184-864B15F1DBD6}" dt="2024-02-22T03:34:02.476" v="7125"/>
          <ac:spMkLst>
            <pc:docMk/>
            <pc:sldMk cId="240885180" sldId="350"/>
            <ac:spMk id="3" creationId="{CF9A00CF-B729-CB42-6372-9D2D20C3FFCC}"/>
          </ac:spMkLst>
        </pc:spChg>
      </pc:sldChg>
      <pc:sldChg chg="modSp del">
        <pc:chgData name="Michael Eaton" userId="48cfa414dd0408f7" providerId="LiveId" clId="{3A801CFC-FD81-D947-A184-864B15F1DBD6}" dt="2024-02-22T16:39:54.747" v="8702" actId="2696"/>
        <pc:sldMkLst>
          <pc:docMk/>
          <pc:sldMk cId="2103685289" sldId="351"/>
        </pc:sldMkLst>
        <pc:spChg chg="mod">
          <ac:chgData name="Michael Eaton" userId="48cfa414dd0408f7" providerId="LiveId" clId="{3A801CFC-FD81-D947-A184-864B15F1DBD6}" dt="2024-02-22T03:34:02.476" v="7125"/>
          <ac:spMkLst>
            <pc:docMk/>
            <pc:sldMk cId="2103685289" sldId="351"/>
            <ac:spMk id="2" creationId="{937C36B6-5123-E269-8B0A-29130008AE0C}"/>
          </ac:spMkLst>
        </pc:spChg>
        <pc:spChg chg="mod">
          <ac:chgData name="Michael Eaton" userId="48cfa414dd0408f7" providerId="LiveId" clId="{3A801CFC-FD81-D947-A184-864B15F1DBD6}" dt="2024-02-22T03:34:02.476" v="7125"/>
          <ac:spMkLst>
            <pc:docMk/>
            <pc:sldMk cId="2103685289" sldId="351"/>
            <ac:spMk id="3" creationId="{CF9A00CF-B729-CB42-6372-9D2D20C3FFCC}"/>
          </ac:spMkLst>
        </pc:spChg>
      </pc:sldChg>
      <pc:sldChg chg="modSp del">
        <pc:chgData name="Michael Eaton" userId="48cfa414dd0408f7" providerId="LiveId" clId="{3A801CFC-FD81-D947-A184-864B15F1DBD6}" dt="2024-02-22T16:39:55.398" v="8703" actId="2696"/>
        <pc:sldMkLst>
          <pc:docMk/>
          <pc:sldMk cId="3654599326" sldId="352"/>
        </pc:sldMkLst>
        <pc:spChg chg="mod">
          <ac:chgData name="Michael Eaton" userId="48cfa414dd0408f7" providerId="LiveId" clId="{3A801CFC-FD81-D947-A184-864B15F1DBD6}" dt="2024-02-22T03:34:02.476" v="7125"/>
          <ac:spMkLst>
            <pc:docMk/>
            <pc:sldMk cId="3654599326" sldId="352"/>
            <ac:spMk id="2" creationId="{937C36B6-5123-E269-8B0A-29130008AE0C}"/>
          </ac:spMkLst>
        </pc:spChg>
        <pc:spChg chg="mod">
          <ac:chgData name="Michael Eaton" userId="48cfa414dd0408f7" providerId="LiveId" clId="{3A801CFC-FD81-D947-A184-864B15F1DBD6}" dt="2024-02-22T03:34:02.476" v="7125"/>
          <ac:spMkLst>
            <pc:docMk/>
            <pc:sldMk cId="3654599326" sldId="352"/>
            <ac:spMk id="3" creationId="{CF9A00CF-B729-CB42-6372-9D2D20C3FFCC}"/>
          </ac:spMkLst>
        </pc:spChg>
      </pc:sldChg>
      <pc:sldChg chg="del mod modShow">
        <pc:chgData name="Michael Eaton" userId="48cfa414dd0408f7" providerId="LiveId" clId="{3A801CFC-FD81-D947-A184-864B15F1DBD6}" dt="2024-02-22T15:17:26.873" v="8494" actId="2696"/>
        <pc:sldMkLst>
          <pc:docMk/>
          <pc:sldMk cId="550269111" sldId="353"/>
        </pc:sldMkLst>
      </pc:sldChg>
      <pc:sldChg chg="modSp new del">
        <pc:chgData name="Michael Eaton" userId="48cfa414dd0408f7" providerId="LiveId" clId="{3A801CFC-FD81-D947-A184-864B15F1DBD6}" dt="2024-02-22T03:34:13.286" v="7126" actId="2696"/>
        <pc:sldMkLst>
          <pc:docMk/>
          <pc:sldMk cId="1799030727" sldId="354"/>
        </pc:sldMkLst>
        <pc:spChg chg="mod">
          <ac:chgData name="Michael Eaton" userId="48cfa414dd0408f7" providerId="LiveId" clId="{3A801CFC-FD81-D947-A184-864B15F1DBD6}" dt="2024-02-22T03:34:02.476" v="7125"/>
          <ac:spMkLst>
            <pc:docMk/>
            <pc:sldMk cId="1799030727" sldId="354"/>
            <ac:spMk id="2" creationId="{22ABD058-AF2F-7862-9F9E-E76118FEC52C}"/>
          </ac:spMkLst>
        </pc:spChg>
        <pc:spChg chg="mod">
          <ac:chgData name="Michael Eaton" userId="48cfa414dd0408f7" providerId="LiveId" clId="{3A801CFC-FD81-D947-A184-864B15F1DBD6}" dt="2024-02-22T03:34:02.476" v="7125"/>
          <ac:spMkLst>
            <pc:docMk/>
            <pc:sldMk cId="1799030727" sldId="354"/>
            <ac:spMk id="3" creationId="{221A8F70-A4A8-07AC-44F8-ACD14CB20FB7}"/>
          </ac:spMkLst>
        </pc:spChg>
      </pc:sldChg>
      <pc:sldChg chg="modSp add mod ord modShow modNotesTx">
        <pc:chgData name="Michael Eaton" userId="48cfa414dd0408f7" providerId="LiveId" clId="{3A801CFC-FD81-D947-A184-864B15F1DBD6}" dt="2024-02-22T21:56:34.734" v="9127" actId="729"/>
        <pc:sldMkLst>
          <pc:docMk/>
          <pc:sldMk cId="1358279560" sldId="355"/>
        </pc:sldMkLst>
        <pc:spChg chg="mod">
          <ac:chgData name="Michael Eaton" userId="48cfa414dd0408f7" providerId="LiveId" clId="{3A801CFC-FD81-D947-A184-864B15F1DBD6}" dt="2024-02-22T03:34:02.476" v="7125"/>
          <ac:spMkLst>
            <pc:docMk/>
            <pc:sldMk cId="1358279560" sldId="355"/>
            <ac:spMk id="2" creationId="{937C36B6-5123-E269-8B0A-29130008AE0C}"/>
          </ac:spMkLst>
        </pc:spChg>
        <pc:spChg chg="mod">
          <ac:chgData name="Michael Eaton" userId="48cfa414dd0408f7" providerId="LiveId" clId="{3A801CFC-FD81-D947-A184-864B15F1DBD6}" dt="2024-02-22T03:34:02.476" v="7125"/>
          <ac:spMkLst>
            <pc:docMk/>
            <pc:sldMk cId="1358279560" sldId="355"/>
            <ac:spMk id="3" creationId="{CF9A00CF-B729-CB42-6372-9D2D20C3FFCC}"/>
          </ac:spMkLst>
        </pc:spChg>
      </pc:sldChg>
      <pc:sldChg chg="addSp delSp modSp new del mod">
        <pc:chgData name="Michael Eaton" userId="48cfa414dd0408f7" providerId="LiveId" clId="{3A801CFC-FD81-D947-A184-864B15F1DBD6}" dt="2024-02-22T16:04:10.204" v="8572" actId="2696"/>
        <pc:sldMkLst>
          <pc:docMk/>
          <pc:sldMk cId="1102797509" sldId="356"/>
        </pc:sldMkLst>
        <pc:spChg chg="add del mod">
          <ac:chgData name="Michael Eaton" userId="48cfa414dd0408f7" providerId="LiveId" clId="{3A801CFC-FD81-D947-A184-864B15F1DBD6}" dt="2024-02-21T12:54:39.319" v="7110" actId="22"/>
          <ac:spMkLst>
            <pc:docMk/>
            <pc:sldMk cId="1102797509" sldId="356"/>
            <ac:spMk id="5" creationId="{2FFF460C-32CD-1E48-A9E0-4B005FA0F67E}"/>
          </ac:spMkLst>
        </pc:spChg>
        <pc:picChg chg="add mod">
          <ac:chgData name="Michael Eaton" userId="48cfa414dd0408f7" providerId="LiveId" clId="{3A801CFC-FD81-D947-A184-864B15F1DBD6}" dt="2024-02-21T12:54:39.319" v="7110" actId="22"/>
          <ac:picMkLst>
            <pc:docMk/>
            <pc:sldMk cId="1102797509" sldId="356"/>
            <ac:picMk id="3" creationId="{C9E8B1FC-7D82-5F35-0CC8-86A77BA77198}"/>
          </ac:picMkLst>
        </pc:picChg>
      </pc:sldChg>
      <pc:sldChg chg="delSp add del mod ord">
        <pc:chgData name="Michael Eaton" userId="48cfa414dd0408f7" providerId="LiveId" clId="{3A801CFC-FD81-D947-A184-864B15F1DBD6}" dt="2024-02-22T03:34:33.490" v="7127" actId="2696"/>
        <pc:sldMkLst>
          <pc:docMk/>
          <pc:sldMk cId="220702142" sldId="357"/>
        </pc:sldMkLst>
        <pc:picChg chg="del">
          <ac:chgData name="Michael Eaton" userId="48cfa414dd0408f7" providerId="LiveId" clId="{3A801CFC-FD81-D947-A184-864B15F1DBD6}" dt="2024-02-21T12:54:47.935" v="7113" actId="478"/>
          <ac:picMkLst>
            <pc:docMk/>
            <pc:sldMk cId="220702142" sldId="357"/>
            <ac:picMk id="3" creationId="{C9E8B1FC-7D82-5F35-0CC8-86A77BA77198}"/>
          </ac:picMkLst>
        </pc:picChg>
      </pc:sldChg>
      <pc:sldChg chg="modSp new mod modShow modNotesTx">
        <pc:chgData name="Michael Eaton" userId="48cfa414dd0408f7" providerId="LiveId" clId="{3A801CFC-FD81-D947-A184-864B15F1DBD6}" dt="2024-02-22T21:51:52.285" v="9117" actId="729"/>
        <pc:sldMkLst>
          <pc:docMk/>
          <pc:sldMk cId="2638751859" sldId="357"/>
        </pc:sldMkLst>
        <pc:spChg chg="mod">
          <ac:chgData name="Michael Eaton" userId="48cfa414dd0408f7" providerId="LiveId" clId="{3A801CFC-FD81-D947-A184-864B15F1DBD6}" dt="2024-02-22T15:03:33.408" v="8471" actId="122"/>
          <ac:spMkLst>
            <pc:docMk/>
            <pc:sldMk cId="2638751859" sldId="357"/>
            <ac:spMk id="2" creationId="{F1745074-A828-F586-FA3D-3458F8CE536E}"/>
          </ac:spMkLst>
        </pc:spChg>
      </pc:sldChg>
      <pc:sldChg chg="addSp delSp modSp add mod modShow modNotesTx">
        <pc:chgData name="Michael Eaton" userId="48cfa414dd0408f7" providerId="LiveId" clId="{3A801CFC-FD81-D947-A184-864B15F1DBD6}" dt="2024-02-22T21:51:54.477" v="9118" actId="729"/>
        <pc:sldMkLst>
          <pc:docMk/>
          <pc:sldMk cId="1212145402" sldId="358"/>
        </pc:sldMkLst>
        <pc:spChg chg="mod">
          <ac:chgData name="Michael Eaton" userId="48cfa414dd0408f7" providerId="LiveId" clId="{3A801CFC-FD81-D947-A184-864B15F1DBD6}" dt="2024-02-22T15:03:40.390" v="8472" actId="122"/>
          <ac:spMkLst>
            <pc:docMk/>
            <pc:sldMk cId="1212145402" sldId="358"/>
            <ac:spMk id="2" creationId="{F1745074-A828-F586-FA3D-3458F8CE536E}"/>
          </ac:spMkLst>
        </pc:spChg>
        <pc:spChg chg="add del">
          <ac:chgData name="Michael Eaton" userId="48cfa414dd0408f7" providerId="LiveId" clId="{3A801CFC-FD81-D947-A184-864B15F1DBD6}" dt="2024-02-22T15:33:17.985" v="8496" actId="22"/>
          <ac:spMkLst>
            <pc:docMk/>
            <pc:sldMk cId="1212145402" sldId="358"/>
            <ac:spMk id="4" creationId="{11F14B81-5E2E-C601-33B5-4E5766195960}"/>
          </ac:spMkLst>
        </pc:spChg>
      </pc:sldChg>
      <pc:sldChg chg="modSp add mod ord modNotesTx">
        <pc:chgData name="Michael Eaton" userId="48cfa414dd0408f7" providerId="LiveId" clId="{3A801CFC-FD81-D947-A184-864B15F1DBD6}" dt="2024-02-22T22:50:11.107" v="9757" actId="20577"/>
        <pc:sldMkLst>
          <pc:docMk/>
          <pc:sldMk cId="583707574" sldId="359"/>
        </pc:sldMkLst>
        <pc:spChg chg="mod">
          <ac:chgData name="Michael Eaton" userId="48cfa414dd0408f7" providerId="LiveId" clId="{3A801CFC-FD81-D947-A184-864B15F1DBD6}" dt="2024-02-22T16:14:39.981" v="8626" actId="20577"/>
          <ac:spMkLst>
            <pc:docMk/>
            <pc:sldMk cId="583707574" sldId="359"/>
            <ac:spMk id="2" creationId="{F1745074-A828-F586-FA3D-3458F8CE536E}"/>
          </ac:spMkLst>
        </pc:spChg>
      </pc:sldChg>
      <pc:sldChg chg="modSp add del mod modNotesTx">
        <pc:chgData name="Michael Eaton" userId="48cfa414dd0408f7" providerId="LiveId" clId="{3A801CFC-FD81-D947-A184-864B15F1DBD6}" dt="2024-02-22T21:51:40.428" v="9116" actId="2696"/>
        <pc:sldMkLst>
          <pc:docMk/>
          <pc:sldMk cId="2704097430" sldId="360"/>
        </pc:sldMkLst>
        <pc:spChg chg="mod">
          <ac:chgData name="Michael Eaton" userId="48cfa414dd0408f7" providerId="LiveId" clId="{3A801CFC-FD81-D947-A184-864B15F1DBD6}" dt="2024-02-22T15:14:25.299" v="8482" actId="20577"/>
          <ac:spMkLst>
            <pc:docMk/>
            <pc:sldMk cId="2704097430" sldId="360"/>
            <ac:spMk id="2" creationId="{F1745074-A828-F586-FA3D-3458F8CE536E}"/>
          </ac:spMkLst>
        </pc:spChg>
      </pc:sldChg>
      <pc:sldChg chg="modSp add mod modNotesTx">
        <pc:chgData name="Michael Eaton" userId="48cfa414dd0408f7" providerId="LiveId" clId="{3A801CFC-FD81-D947-A184-864B15F1DBD6}" dt="2024-02-22T21:50:35.979" v="9115" actId="20577"/>
        <pc:sldMkLst>
          <pc:docMk/>
          <pc:sldMk cId="1028072499" sldId="361"/>
        </pc:sldMkLst>
        <pc:spChg chg="mod">
          <ac:chgData name="Michael Eaton" userId="48cfa414dd0408f7" providerId="LiveId" clId="{3A801CFC-FD81-D947-A184-864B15F1DBD6}" dt="2024-02-22T15:42:52.696" v="8543" actId="5793"/>
          <ac:spMkLst>
            <pc:docMk/>
            <pc:sldMk cId="1028072499" sldId="361"/>
            <ac:spMk id="2" creationId="{F1745074-A828-F586-FA3D-3458F8CE536E}"/>
          </ac:spMkLst>
        </pc:spChg>
      </pc:sldChg>
      <pc:sldChg chg="modSp add mod modNotesTx">
        <pc:chgData name="Michael Eaton" userId="48cfa414dd0408f7" providerId="LiveId" clId="{3A801CFC-FD81-D947-A184-864B15F1DBD6}" dt="2024-02-22T21:46:37.201" v="8826" actId="20577"/>
        <pc:sldMkLst>
          <pc:docMk/>
          <pc:sldMk cId="1323750041" sldId="362"/>
        </pc:sldMkLst>
        <pc:spChg chg="mod">
          <ac:chgData name="Michael Eaton" userId="48cfa414dd0408f7" providerId="LiveId" clId="{3A801CFC-FD81-D947-A184-864B15F1DBD6}" dt="2024-02-22T15:42:58.626" v="8557" actId="20577"/>
          <ac:spMkLst>
            <pc:docMk/>
            <pc:sldMk cId="1323750041" sldId="362"/>
            <ac:spMk id="2" creationId="{F1745074-A828-F586-FA3D-3458F8CE536E}"/>
          </ac:spMkLst>
        </pc:spChg>
      </pc:sldChg>
      <pc:sldChg chg="addSp delSp modSp add del mod modClrScheme chgLayout modNotesTx">
        <pc:chgData name="Michael Eaton" userId="48cfa414dd0408f7" providerId="LiveId" clId="{3A801CFC-FD81-D947-A184-864B15F1DBD6}" dt="2024-02-22T21:59:10.671" v="9221" actId="2696"/>
        <pc:sldMkLst>
          <pc:docMk/>
          <pc:sldMk cId="3034726264" sldId="363"/>
        </pc:sldMkLst>
        <pc:spChg chg="del mod ord">
          <ac:chgData name="Michael Eaton" userId="48cfa414dd0408f7" providerId="LiveId" clId="{3A801CFC-FD81-D947-A184-864B15F1DBD6}" dt="2024-02-22T16:04:46.044" v="8575" actId="700"/>
          <ac:spMkLst>
            <pc:docMk/>
            <pc:sldMk cId="3034726264" sldId="363"/>
            <ac:spMk id="2" creationId="{F1745074-A828-F586-FA3D-3458F8CE536E}"/>
          </ac:spMkLst>
        </pc:spChg>
        <pc:spChg chg="add mod ord">
          <ac:chgData name="Michael Eaton" userId="48cfa414dd0408f7" providerId="LiveId" clId="{3A801CFC-FD81-D947-A184-864B15F1DBD6}" dt="2024-02-22T16:04:51.717" v="8580" actId="20577"/>
          <ac:spMkLst>
            <pc:docMk/>
            <pc:sldMk cId="3034726264" sldId="363"/>
            <ac:spMk id="3" creationId="{A6476C2E-1708-72D2-B356-31599B597E53}"/>
          </ac:spMkLst>
        </pc:spChg>
        <pc:spChg chg="add mod ord">
          <ac:chgData name="Michael Eaton" userId="48cfa414dd0408f7" providerId="LiveId" clId="{3A801CFC-FD81-D947-A184-864B15F1DBD6}" dt="2024-02-22T16:04:57.376" v="8603" actId="15"/>
          <ac:spMkLst>
            <pc:docMk/>
            <pc:sldMk cId="3034726264" sldId="363"/>
            <ac:spMk id="4" creationId="{7FA0153F-A837-C900-8655-70B55EF55F22}"/>
          </ac:spMkLst>
        </pc:spChg>
      </pc:sldChg>
      <pc:sldChg chg="add del">
        <pc:chgData name="Michael Eaton" userId="48cfa414dd0408f7" providerId="LiveId" clId="{3A801CFC-FD81-D947-A184-864B15F1DBD6}" dt="2024-02-22T15:49:06.519" v="8559" actId="2696"/>
        <pc:sldMkLst>
          <pc:docMk/>
          <pc:sldMk cId="4009520313" sldId="363"/>
        </pc:sldMkLst>
      </pc:sldChg>
      <pc:sldChg chg="modSp add mod modNotesTx">
        <pc:chgData name="Michael Eaton" userId="48cfa414dd0408f7" providerId="LiveId" clId="{3A801CFC-FD81-D947-A184-864B15F1DBD6}" dt="2024-02-22T22:01:23.595" v="9416" actId="20577"/>
        <pc:sldMkLst>
          <pc:docMk/>
          <pc:sldMk cId="2861029885" sldId="364"/>
        </pc:sldMkLst>
        <pc:spChg chg="mod">
          <ac:chgData name="Michael Eaton" userId="48cfa414dd0408f7" providerId="LiveId" clId="{3A801CFC-FD81-D947-A184-864B15F1DBD6}" dt="2024-02-22T16:40:41.034" v="8739" actId="20577"/>
          <ac:spMkLst>
            <pc:docMk/>
            <pc:sldMk cId="2861029885" sldId="364"/>
            <ac:spMk id="2" creationId="{F1745074-A828-F586-FA3D-3458F8CE536E}"/>
          </ac:spMkLst>
        </pc:spChg>
      </pc:sldChg>
      <pc:sldChg chg="modSp add mod modNotesTx">
        <pc:chgData name="Michael Eaton" userId="48cfa414dd0408f7" providerId="LiveId" clId="{3A801CFC-FD81-D947-A184-864B15F1DBD6}" dt="2024-02-22T16:43:22.397" v="8784"/>
        <pc:sldMkLst>
          <pc:docMk/>
          <pc:sldMk cId="3836931536" sldId="365"/>
        </pc:sldMkLst>
        <pc:spChg chg="mod">
          <ac:chgData name="Michael Eaton" userId="48cfa414dd0408f7" providerId="LiveId" clId="{3A801CFC-FD81-D947-A184-864B15F1DBD6}" dt="2024-02-22T16:41:12.326" v="8781" actId="20577"/>
          <ac:spMkLst>
            <pc:docMk/>
            <pc:sldMk cId="3836931536" sldId="365"/>
            <ac:spMk id="2" creationId="{F1745074-A828-F586-FA3D-3458F8CE536E}"/>
          </ac:spMkLst>
        </pc:spChg>
      </pc:sldChg>
      <pc:sldChg chg="modSp add mod">
        <pc:chgData name="Michael Eaton" userId="48cfa414dd0408f7" providerId="LiveId" clId="{3A801CFC-FD81-D947-A184-864B15F1DBD6}" dt="2024-02-22T21:57:50.460" v="9179" actId="20577"/>
        <pc:sldMkLst>
          <pc:docMk/>
          <pc:sldMk cId="1312284803" sldId="366"/>
        </pc:sldMkLst>
        <pc:spChg chg="mod">
          <ac:chgData name="Michael Eaton" userId="48cfa414dd0408f7" providerId="LiveId" clId="{3A801CFC-FD81-D947-A184-864B15F1DBD6}" dt="2024-02-22T21:57:50.460" v="9179" actId="20577"/>
          <ac:spMkLst>
            <pc:docMk/>
            <pc:sldMk cId="1312284803" sldId="366"/>
            <ac:spMk id="2" creationId="{F1745074-A828-F586-FA3D-3458F8CE536E}"/>
          </ac:spMkLst>
        </pc:spChg>
      </pc:sldChg>
      <pc:sldChg chg="addSp modSp new mod modNotesTx">
        <pc:chgData name="Michael Eaton" userId="48cfa414dd0408f7" providerId="LiveId" clId="{3A801CFC-FD81-D947-A184-864B15F1DBD6}" dt="2024-02-22T21:50:18.464" v="9114" actId="20577"/>
        <pc:sldMkLst>
          <pc:docMk/>
          <pc:sldMk cId="1926914956" sldId="367"/>
        </pc:sldMkLst>
        <pc:spChg chg="add mod">
          <ac:chgData name="Michael Eaton" userId="48cfa414dd0408f7" providerId="LiveId" clId="{3A801CFC-FD81-D947-A184-864B15F1DBD6}" dt="2024-02-22T21:46:10.574" v="8825" actId="1076"/>
          <ac:spMkLst>
            <pc:docMk/>
            <pc:sldMk cId="1926914956" sldId="367"/>
            <ac:spMk id="2" creationId="{B99DDD4F-D8ED-0636-C615-89D800770ECD}"/>
          </ac:spMkLst>
        </pc:spChg>
      </pc:sldChg>
      <pc:sldChg chg="modSp new mod">
        <pc:chgData name="Michael Eaton" userId="48cfa414dd0408f7" providerId="LiveId" clId="{3A801CFC-FD81-D947-A184-864B15F1DBD6}" dt="2024-02-22T21:57:24.517" v="9148" actId="122"/>
        <pc:sldMkLst>
          <pc:docMk/>
          <pc:sldMk cId="4226412482" sldId="368"/>
        </pc:sldMkLst>
        <pc:spChg chg="mod">
          <ac:chgData name="Michael Eaton" userId="48cfa414dd0408f7" providerId="LiveId" clId="{3A801CFC-FD81-D947-A184-864B15F1DBD6}" dt="2024-02-22T21:57:24.517" v="9148" actId="122"/>
          <ac:spMkLst>
            <pc:docMk/>
            <pc:sldMk cId="4226412482" sldId="368"/>
            <ac:spMk id="2" creationId="{854C6EBD-BB88-204D-1250-5A3FA2CD4461}"/>
          </ac:spMkLst>
        </pc:spChg>
      </pc:sldChg>
      <pc:sldChg chg="modSp add mod">
        <pc:chgData name="Michael Eaton" userId="48cfa414dd0408f7" providerId="LiveId" clId="{3A801CFC-FD81-D947-A184-864B15F1DBD6}" dt="2024-02-22T21:57:39.641" v="9164" actId="20577"/>
        <pc:sldMkLst>
          <pc:docMk/>
          <pc:sldMk cId="38538528" sldId="369"/>
        </pc:sldMkLst>
        <pc:spChg chg="mod">
          <ac:chgData name="Michael Eaton" userId="48cfa414dd0408f7" providerId="LiveId" clId="{3A801CFC-FD81-D947-A184-864B15F1DBD6}" dt="2024-02-22T21:57:39.641" v="9164" actId="20577"/>
          <ac:spMkLst>
            <pc:docMk/>
            <pc:sldMk cId="38538528" sldId="369"/>
            <ac:spMk id="2" creationId="{854C6EBD-BB88-204D-1250-5A3FA2CD4461}"/>
          </ac:spMkLst>
        </pc:spChg>
      </pc:sldChg>
      <pc:sldChg chg="modSp add mod">
        <pc:chgData name="Michael Eaton" userId="48cfa414dd0408f7" providerId="LiveId" clId="{3A801CFC-FD81-D947-A184-864B15F1DBD6}" dt="2024-02-22T21:58:06.036" v="9193" actId="20577"/>
        <pc:sldMkLst>
          <pc:docMk/>
          <pc:sldMk cId="1392961175" sldId="370"/>
        </pc:sldMkLst>
        <pc:spChg chg="mod">
          <ac:chgData name="Michael Eaton" userId="48cfa414dd0408f7" providerId="LiveId" clId="{3A801CFC-FD81-D947-A184-864B15F1DBD6}" dt="2024-02-22T21:58:06.036" v="9193" actId="20577"/>
          <ac:spMkLst>
            <pc:docMk/>
            <pc:sldMk cId="1392961175" sldId="370"/>
            <ac:spMk id="2" creationId="{F1745074-A828-F586-FA3D-3458F8CE536E}"/>
          </ac:spMkLst>
        </pc:spChg>
      </pc:sldChg>
      <pc:sldChg chg="modSp add mod">
        <pc:chgData name="Michael Eaton" userId="48cfa414dd0408f7" providerId="LiveId" clId="{3A801CFC-FD81-D947-A184-864B15F1DBD6}" dt="2024-02-22T21:58:13.175" v="9206" actId="20577"/>
        <pc:sldMkLst>
          <pc:docMk/>
          <pc:sldMk cId="3295069268" sldId="371"/>
        </pc:sldMkLst>
        <pc:spChg chg="mod">
          <ac:chgData name="Michael Eaton" userId="48cfa414dd0408f7" providerId="LiveId" clId="{3A801CFC-FD81-D947-A184-864B15F1DBD6}" dt="2024-02-22T21:58:13.175" v="9206" actId="20577"/>
          <ac:spMkLst>
            <pc:docMk/>
            <pc:sldMk cId="3295069268" sldId="371"/>
            <ac:spMk id="2" creationId="{F1745074-A828-F586-FA3D-3458F8CE536E}"/>
          </ac:spMkLst>
        </pc:spChg>
      </pc:sldChg>
      <pc:sldChg chg="modSp add mod ord">
        <pc:chgData name="Michael Eaton" userId="48cfa414dd0408f7" providerId="LiveId" clId="{3A801CFC-FD81-D947-A184-864B15F1DBD6}" dt="2024-02-22T21:59:02.897" v="9220" actId="20578"/>
        <pc:sldMkLst>
          <pc:docMk/>
          <pc:sldMk cId="753941442" sldId="372"/>
        </pc:sldMkLst>
        <pc:spChg chg="mod">
          <ac:chgData name="Michael Eaton" userId="48cfa414dd0408f7" providerId="LiveId" clId="{3A801CFC-FD81-D947-A184-864B15F1DBD6}" dt="2024-02-22T21:58:54.123" v="9219" actId="20577"/>
          <ac:spMkLst>
            <pc:docMk/>
            <pc:sldMk cId="753941442" sldId="372"/>
            <ac:spMk id="2" creationId="{F1745074-A828-F586-FA3D-3458F8CE536E}"/>
          </ac:spMkLst>
        </pc:spChg>
      </pc:sldChg>
      <pc:sldChg chg="modSp add mod">
        <pc:chgData name="Michael Eaton" userId="48cfa414dd0408f7" providerId="LiveId" clId="{3A801CFC-FD81-D947-A184-864B15F1DBD6}" dt="2024-02-22T22:05:11.550" v="9575" actId="20577"/>
        <pc:sldMkLst>
          <pc:docMk/>
          <pc:sldMk cId="2781051467" sldId="373"/>
        </pc:sldMkLst>
        <pc:spChg chg="mod">
          <ac:chgData name="Michael Eaton" userId="48cfa414dd0408f7" providerId="LiveId" clId="{3A801CFC-FD81-D947-A184-864B15F1DBD6}" dt="2024-02-22T22:05:11.550" v="9575" actId="20577"/>
          <ac:spMkLst>
            <pc:docMk/>
            <pc:sldMk cId="2781051467" sldId="373"/>
            <ac:spMk id="2" creationId="{854C6EBD-BB88-204D-1250-5A3FA2CD4461}"/>
          </ac:spMkLst>
        </pc:spChg>
      </pc:sldChg>
      <pc:sldChg chg="modSp add mod">
        <pc:chgData name="Michael Eaton" userId="48cfa414dd0408f7" providerId="LiveId" clId="{3A801CFC-FD81-D947-A184-864B15F1DBD6}" dt="2024-02-22T22:01:37.118" v="9437" actId="20577"/>
        <pc:sldMkLst>
          <pc:docMk/>
          <pc:sldMk cId="1176890015" sldId="374"/>
        </pc:sldMkLst>
        <pc:spChg chg="mod">
          <ac:chgData name="Michael Eaton" userId="48cfa414dd0408f7" providerId="LiveId" clId="{3A801CFC-FD81-D947-A184-864B15F1DBD6}" dt="2024-02-22T22:01:37.118" v="9437" actId="20577"/>
          <ac:spMkLst>
            <pc:docMk/>
            <pc:sldMk cId="1176890015" sldId="374"/>
            <ac:spMk id="2" creationId="{F1745074-A828-F586-FA3D-3458F8CE536E}"/>
          </ac:spMkLst>
        </pc:spChg>
      </pc:sldChg>
      <pc:sldChg chg="modSp add mod">
        <pc:chgData name="Michael Eaton" userId="48cfa414dd0408f7" providerId="LiveId" clId="{3A801CFC-FD81-D947-A184-864B15F1DBD6}" dt="2024-02-22T22:02:16.383" v="9473" actId="20577"/>
        <pc:sldMkLst>
          <pc:docMk/>
          <pc:sldMk cId="1918223581" sldId="375"/>
        </pc:sldMkLst>
        <pc:spChg chg="mod">
          <ac:chgData name="Michael Eaton" userId="48cfa414dd0408f7" providerId="LiveId" clId="{3A801CFC-FD81-D947-A184-864B15F1DBD6}" dt="2024-02-22T22:02:16.383" v="9473" actId="20577"/>
          <ac:spMkLst>
            <pc:docMk/>
            <pc:sldMk cId="1918223581" sldId="375"/>
            <ac:spMk id="2" creationId="{F1745074-A828-F586-FA3D-3458F8CE536E}"/>
          </ac:spMkLst>
        </pc:spChg>
      </pc:sldChg>
      <pc:sldChg chg="add">
        <pc:chgData name="Michael Eaton" userId="48cfa414dd0408f7" providerId="LiveId" clId="{3A801CFC-FD81-D947-A184-864B15F1DBD6}" dt="2024-02-22T22:04:08.368" v="9474"/>
        <pc:sldMkLst>
          <pc:docMk/>
          <pc:sldMk cId="2318547596" sldId="376"/>
        </pc:sldMkLst>
      </pc:sldChg>
      <pc:sldChg chg="modSp add mod modNotesTx">
        <pc:chgData name="Michael Eaton" userId="48cfa414dd0408f7" providerId="LiveId" clId="{3A801CFC-FD81-D947-A184-864B15F1DBD6}" dt="2024-02-22T22:04:47.407" v="9570" actId="20577"/>
        <pc:sldMkLst>
          <pc:docMk/>
          <pc:sldMk cId="196875901" sldId="377"/>
        </pc:sldMkLst>
        <pc:spChg chg="mod">
          <ac:chgData name="Michael Eaton" userId="48cfa414dd0408f7" providerId="LiveId" clId="{3A801CFC-FD81-D947-A184-864B15F1DBD6}" dt="2024-02-22T22:04:27.021" v="9485" actId="20577"/>
          <ac:spMkLst>
            <pc:docMk/>
            <pc:sldMk cId="196875901" sldId="377"/>
            <ac:spMk id="2" creationId="{F1745074-A828-F586-FA3D-3458F8CE536E}"/>
          </ac:spMkLst>
        </pc:spChg>
      </pc:sldChg>
      <pc:sldChg chg="add">
        <pc:chgData name="Michael Eaton" userId="48cfa414dd0408f7" providerId="LiveId" clId="{3A801CFC-FD81-D947-A184-864B15F1DBD6}" dt="2024-02-22T22:05:21.307" v="9576"/>
        <pc:sldMkLst>
          <pc:docMk/>
          <pc:sldMk cId="3455571627" sldId="378"/>
        </pc:sldMkLst>
      </pc:sldChg>
      <pc:sldChg chg="modSp add mod">
        <pc:chgData name="Michael Eaton" userId="48cfa414dd0408f7" providerId="LiveId" clId="{3A801CFC-FD81-D947-A184-864B15F1DBD6}" dt="2024-02-22T22:05:35.632" v="9602" actId="20577"/>
        <pc:sldMkLst>
          <pc:docMk/>
          <pc:sldMk cId="1740580449" sldId="379"/>
        </pc:sldMkLst>
        <pc:spChg chg="mod">
          <ac:chgData name="Michael Eaton" userId="48cfa414dd0408f7" providerId="LiveId" clId="{3A801CFC-FD81-D947-A184-864B15F1DBD6}" dt="2024-02-22T22:05:35.632" v="9602" actId="20577"/>
          <ac:spMkLst>
            <pc:docMk/>
            <pc:sldMk cId="1740580449" sldId="379"/>
            <ac:spMk id="2" creationId="{854C6EBD-BB88-204D-1250-5A3FA2CD4461}"/>
          </ac:spMkLst>
        </pc:spChg>
      </pc:sldChg>
      <pc:sldChg chg="modSp add mod">
        <pc:chgData name="Michael Eaton" userId="48cfa414dd0408f7" providerId="LiveId" clId="{3A801CFC-FD81-D947-A184-864B15F1DBD6}" dt="2024-02-22T22:05:43.377" v="9612" actId="20577"/>
        <pc:sldMkLst>
          <pc:docMk/>
          <pc:sldMk cId="2821209588" sldId="380"/>
        </pc:sldMkLst>
        <pc:spChg chg="mod">
          <ac:chgData name="Michael Eaton" userId="48cfa414dd0408f7" providerId="LiveId" clId="{3A801CFC-FD81-D947-A184-864B15F1DBD6}" dt="2024-02-22T22:05:43.377" v="9612" actId="20577"/>
          <ac:spMkLst>
            <pc:docMk/>
            <pc:sldMk cId="2821209588" sldId="380"/>
            <ac:spMk id="2" creationId="{854C6EBD-BB88-204D-1250-5A3FA2CD4461}"/>
          </ac:spMkLst>
        </pc:spChg>
      </pc:sldChg>
      <pc:sldChg chg="modSp add mod">
        <pc:chgData name="Michael Eaton" userId="48cfa414dd0408f7" providerId="LiveId" clId="{3A801CFC-FD81-D947-A184-864B15F1DBD6}" dt="2024-02-22T22:05:50.312" v="9626" actId="20577"/>
        <pc:sldMkLst>
          <pc:docMk/>
          <pc:sldMk cId="925815987" sldId="381"/>
        </pc:sldMkLst>
        <pc:spChg chg="mod">
          <ac:chgData name="Michael Eaton" userId="48cfa414dd0408f7" providerId="LiveId" clId="{3A801CFC-FD81-D947-A184-864B15F1DBD6}" dt="2024-02-22T22:05:50.312" v="9626" actId="20577"/>
          <ac:spMkLst>
            <pc:docMk/>
            <pc:sldMk cId="925815987" sldId="381"/>
            <ac:spMk id="2" creationId="{854C6EBD-BB88-204D-1250-5A3FA2CD4461}"/>
          </ac:spMkLst>
        </pc:spChg>
      </pc:sldChg>
      <pc:sldMasterChg chg="delSldLayout">
        <pc:chgData name="Michael Eaton" userId="48cfa414dd0408f7" providerId="LiveId" clId="{3A801CFC-FD81-D947-A184-864B15F1DBD6}" dt="2024-02-22T03:33:09.872" v="7117" actId="2696"/>
        <pc:sldMasterMkLst>
          <pc:docMk/>
          <pc:sldMasterMk cId="639062299" sldId="2147483906"/>
        </pc:sldMasterMkLst>
        <pc:sldLayoutChg chg="del">
          <pc:chgData name="Michael Eaton" userId="48cfa414dd0408f7" providerId="LiveId" clId="{3A801CFC-FD81-D947-A184-864B15F1DBD6}" dt="2024-02-22T03:33:08.912" v="7115" actId="2696"/>
          <pc:sldLayoutMkLst>
            <pc:docMk/>
            <pc:sldMasterMk cId="639062299" sldId="2147483906"/>
            <pc:sldLayoutMk cId="2830626365" sldId="2147483918"/>
          </pc:sldLayoutMkLst>
        </pc:sldLayoutChg>
        <pc:sldLayoutChg chg="del">
          <pc:chgData name="Michael Eaton" userId="48cfa414dd0408f7" providerId="LiveId" clId="{3A801CFC-FD81-D947-A184-864B15F1DBD6}" dt="2024-02-22T03:33:09.872" v="7117" actId="2696"/>
          <pc:sldLayoutMkLst>
            <pc:docMk/>
            <pc:sldMasterMk cId="639062299" sldId="2147483906"/>
            <pc:sldLayoutMk cId="137852806" sldId="2147483919"/>
          </pc:sldLayoutMkLst>
        </pc:sldLayoutChg>
      </pc:sldMasterChg>
    </pc:docChg>
  </pc:docChgLst>
  <pc:docChgLst>
    <pc:chgData name="Michael Eaton" userId="48cfa414dd0408f7" providerId="LiveId" clId="{329D532A-B688-41F2-80AA-5775ADDDE192}"/>
    <pc:docChg chg="custSel addSld delSld modSld sldOrd modMainMaster">
      <pc:chgData name="Michael Eaton" userId="48cfa414dd0408f7" providerId="LiveId" clId="{329D532A-B688-41F2-80AA-5775ADDDE192}" dt="2024-02-04T21:27:59.422" v="107" actId="207"/>
      <pc:docMkLst>
        <pc:docMk/>
      </pc:docMkLst>
      <pc:sldChg chg="modSp mod">
        <pc:chgData name="Michael Eaton" userId="48cfa414dd0408f7" providerId="LiveId" clId="{329D532A-B688-41F2-80AA-5775ADDDE192}" dt="2024-02-04T21:26:07.395" v="94" actId="27636"/>
        <pc:sldMkLst>
          <pc:docMk/>
          <pc:sldMk cId="2586058810" sldId="256"/>
        </pc:sldMkLst>
        <pc:spChg chg="mod">
          <ac:chgData name="Michael Eaton" userId="48cfa414dd0408f7" providerId="LiveId" clId="{329D532A-B688-41F2-80AA-5775ADDDE192}" dt="2024-02-04T21:26:07.395" v="94" actId="27636"/>
          <ac:spMkLst>
            <pc:docMk/>
            <pc:sldMk cId="2586058810" sldId="256"/>
            <ac:spMk id="2" creationId="{CFE75451-6A4B-484B-9ED1-353CCE25B0F4}"/>
          </ac:spMkLst>
        </pc:spChg>
        <pc:spChg chg="mod">
          <ac:chgData name="Michael Eaton" userId="48cfa414dd0408f7" providerId="LiveId" clId="{329D532A-B688-41F2-80AA-5775ADDDE192}" dt="2024-02-04T21:26:07.137" v="93"/>
          <ac:spMkLst>
            <pc:docMk/>
            <pc:sldMk cId="2586058810" sldId="256"/>
            <ac:spMk id="3" creationId="{0236A1B4-B8D1-4A72-8E20-0703F54BF1FE}"/>
          </ac:spMkLst>
        </pc:spChg>
      </pc:sldChg>
      <pc:sldChg chg="addSp delSp modSp mod">
        <pc:chgData name="Michael Eaton" userId="48cfa414dd0408f7" providerId="LiveId" clId="{329D532A-B688-41F2-80AA-5775ADDDE192}" dt="2024-02-04T21:26:07.137" v="93"/>
        <pc:sldMkLst>
          <pc:docMk/>
          <pc:sldMk cId="1713219598" sldId="257"/>
        </pc:sldMkLst>
        <pc:spChg chg="del">
          <ac:chgData name="Michael Eaton" userId="48cfa414dd0408f7" providerId="LiveId" clId="{329D532A-B688-41F2-80AA-5775ADDDE192}" dt="2024-02-04T21:22:59.198" v="78" actId="478"/>
          <ac:spMkLst>
            <pc:docMk/>
            <pc:sldMk cId="1713219598" sldId="257"/>
            <ac:spMk id="2" creationId="{1BEF5859-10C9-4588-9727-B9362E26C29D}"/>
          </ac:spMkLst>
        </pc:spChg>
        <pc:spChg chg="del">
          <ac:chgData name="Michael Eaton" userId="48cfa414dd0408f7" providerId="LiveId" clId="{329D532A-B688-41F2-80AA-5775ADDDE192}" dt="2024-02-04T21:23:02.365" v="80" actId="478"/>
          <ac:spMkLst>
            <pc:docMk/>
            <pc:sldMk cId="1713219598" sldId="257"/>
            <ac:spMk id="3" creationId="{5671D7E5-EF66-4BCD-8DAA-E9061157F0BE}"/>
          </ac:spMkLst>
        </pc:spChg>
        <pc:spChg chg="del">
          <ac:chgData name="Michael Eaton" userId="48cfa414dd0408f7" providerId="LiveId" clId="{329D532A-B688-41F2-80AA-5775ADDDE192}" dt="2024-02-04T20:30:57.796" v="12" actId="478"/>
          <ac:spMkLst>
            <pc:docMk/>
            <pc:sldMk cId="1713219598" sldId="257"/>
            <ac:spMk id="4" creationId="{36C19884-873C-4D13-BE6D-318CF07B0D12}"/>
          </ac:spMkLst>
        </pc:spChg>
        <pc:spChg chg="mod">
          <ac:chgData name="Michael Eaton" userId="48cfa414dd0408f7" providerId="LiveId" clId="{329D532A-B688-41F2-80AA-5775ADDDE192}" dt="2024-02-04T21:26:07.137" v="93"/>
          <ac:spMkLst>
            <pc:docMk/>
            <pc:sldMk cId="1713219598" sldId="257"/>
            <ac:spMk id="6" creationId="{7C991F00-87A7-45A6-8029-B097FA72498D}"/>
          </ac:spMkLst>
        </pc:spChg>
        <pc:spChg chg="add del mod">
          <ac:chgData name="Michael Eaton" userId="48cfa414dd0408f7" providerId="LiveId" clId="{329D532A-B688-41F2-80AA-5775ADDDE192}" dt="2024-02-04T21:23:00.754" v="79" actId="478"/>
          <ac:spMkLst>
            <pc:docMk/>
            <pc:sldMk cId="1713219598" sldId="257"/>
            <ac:spMk id="7" creationId="{B828D1CE-389A-6B67-C6BD-A3D09BD3D7B8}"/>
          </ac:spMkLst>
        </pc:spChg>
        <pc:spChg chg="add del mod">
          <ac:chgData name="Michael Eaton" userId="48cfa414dd0408f7" providerId="LiveId" clId="{329D532A-B688-41F2-80AA-5775ADDDE192}" dt="2024-02-04T21:23:03.968" v="81" actId="478"/>
          <ac:spMkLst>
            <pc:docMk/>
            <pc:sldMk cId="1713219598" sldId="257"/>
            <ac:spMk id="9" creationId="{6ECC4684-2617-AA34-8C3D-F8449FAD97D0}"/>
          </ac:spMkLst>
        </pc:spChg>
        <pc:picChg chg="add mod">
          <ac:chgData name="Michael Eaton" userId="48cfa414dd0408f7" providerId="LiveId" clId="{329D532A-B688-41F2-80AA-5775ADDDE192}" dt="2024-02-04T21:23:59.991" v="92" actId="14100"/>
          <ac:picMkLst>
            <pc:docMk/>
            <pc:sldMk cId="1713219598" sldId="257"/>
            <ac:picMk id="11" creationId="{26EE5BAF-0C52-3A1F-3284-4AD0BAB8DEED}"/>
          </ac:picMkLst>
        </pc:picChg>
      </pc:sldChg>
      <pc:sldChg chg="delSp modSp mod">
        <pc:chgData name="Michael Eaton" userId="48cfa414dd0408f7" providerId="LiveId" clId="{329D532A-B688-41F2-80AA-5775ADDDE192}" dt="2024-02-04T21:26:07.408" v="95" actId="27636"/>
        <pc:sldMkLst>
          <pc:docMk/>
          <pc:sldMk cId="3571516367" sldId="258"/>
        </pc:sldMkLst>
        <pc:spChg chg="mod">
          <ac:chgData name="Michael Eaton" userId="48cfa414dd0408f7" providerId="LiveId" clId="{329D532A-B688-41F2-80AA-5775ADDDE192}" dt="2024-02-04T21:26:07.137" v="93"/>
          <ac:spMkLst>
            <pc:docMk/>
            <pc:sldMk cId="3571516367" sldId="258"/>
            <ac:spMk id="2" creationId="{0A32731C-311B-46F7-A865-6C3AF6B09A47}"/>
          </ac:spMkLst>
        </pc:spChg>
        <pc:spChg chg="mod">
          <ac:chgData name="Michael Eaton" userId="48cfa414dd0408f7" providerId="LiveId" clId="{329D532A-B688-41F2-80AA-5775ADDDE192}" dt="2024-02-04T21:26:07.408" v="95" actId="27636"/>
          <ac:spMkLst>
            <pc:docMk/>
            <pc:sldMk cId="3571516367" sldId="258"/>
            <ac:spMk id="3" creationId="{9D5232F9-FD00-464A-9F17-619C91AEF8F3}"/>
          </ac:spMkLst>
        </pc:spChg>
        <pc:spChg chg="del">
          <ac:chgData name="Michael Eaton" userId="48cfa414dd0408f7" providerId="LiveId" clId="{329D532A-B688-41F2-80AA-5775ADDDE192}" dt="2024-02-04T20:30:54.629" v="11" actId="478"/>
          <ac:spMkLst>
            <pc:docMk/>
            <pc:sldMk cId="3571516367" sldId="258"/>
            <ac:spMk id="5" creationId="{8D51ED20-04D4-4894-B0C2-9C541A61A734}"/>
          </ac:spMkLst>
        </pc:spChg>
        <pc:spChg chg="mod">
          <ac:chgData name="Michael Eaton" userId="48cfa414dd0408f7" providerId="LiveId" clId="{329D532A-B688-41F2-80AA-5775ADDDE192}" dt="2024-02-04T21:26:07.137" v="93"/>
          <ac:spMkLst>
            <pc:docMk/>
            <pc:sldMk cId="3571516367" sldId="258"/>
            <ac:spMk id="6" creationId="{7BC1787E-7110-4989-B0B8-DD4E0ACC09DF}"/>
          </ac:spMkLst>
        </pc:spChg>
      </pc:sldChg>
      <pc:sldChg chg="delSp modSp mod">
        <pc:chgData name="Michael Eaton" userId="48cfa414dd0408f7" providerId="LiveId" clId="{329D532A-B688-41F2-80AA-5775ADDDE192}" dt="2024-02-04T21:26:07.137" v="93"/>
        <pc:sldMkLst>
          <pc:docMk/>
          <pc:sldMk cId="332104327" sldId="259"/>
        </pc:sldMkLst>
        <pc:spChg chg="mod">
          <ac:chgData name="Michael Eaton" userId="48cfa414dd0408f7" providerId="LiveId" clId="{329D532A-B688-41F2-80AA-5775ADDDE192}" dt="2024-02-04T21:26:07.137" v="93"/>
          <ac:spMkLst>
            <pc:docMk/>
            <pc:sldMk cId="332104327" sldId="259"/>
            <ac:spMk id="2" creationId="{FA93DB88-62DD-4C41-977F-D59BEF14EE76}"/>
          </ac:spMkLst>
        </pc:spChg>
        <pc:spChg chg="mod">
          <ac:chgData name="Michael Eaton" userId="48cfa414dd0408f7" providerId="LiveId" clId="{329D532A-B688-41F2-80AA-5775ADDDE192}" dt="2024-02-04T21:26:07.137" v="93"/>
          <ac:spMkLst>
            <pc:docMk/>
            <pc:sldMk cId="332104327" sldId="259"/>
            <ac:spMk id="3" creationId="{AEF37E83-2D8B-42EF-A2C4-5D2BBDB1F05B}"/>
          </ac:spMkLst>
        </pc:spChg>
        <pc:spChg chg="mod">
          <ac:chgData name="Michael Eaton" userId="48cfa414dd0408f7" providerId="LiveId" clId="{329D532A-B688-41F2-80AA-5775ADDDE192}" dt="2024-02-04T21:26:07.137" v="93"/>
          <ac:spMkLst>
            <pc:docMk/>
            <pc:sldMk cId="332104327" sldId="259"/>
            <ac:spMk id="4" creationId="{B0D77839-2CFD-4BC8-85DA-9EE69CCE1B20}"/>
          </ac:spMkLst>
        </pc:spChg>
        <pc:spChg chg="mod">
          <ac:chgData name="Michael Eaton" userId="48cfa414dd0408f7" providerId="LiveId" clId="{329D532A-B688-41F2-80AA-5775ADDDE192}" dt="2024-02-04T21:26:07.137" v="93"/>
          <ac:spMkLst>
            <pc:docMk/>
            <pc:sldMk cId="332104327" sldId="259"/>
            <ac:spMk id="5" creationId="{57E386FF-C90F-4484-A843-D4BA75FFF002}"/>
          </ac:spMkLst>
        </pc:spChg>
        <pc:spChg chg="mod">
          <ac:chgData name="Michael Eaton" userId="48cfa414dd0408f7" providerId="LiveId" clId="{329D532A-B688-41F2-80AA-5775ADDDE192}" dt="2024-02-04T21:26:07.137" v="93"/>
          <ac:spMkLst>
            <pc:docMk/>
            <pc:sldMk cId="332104327" sldId="259"/>
            <ac:spMk id="6" creationId="{F30780D1-5C1B-411C-81ED-7B9970FCBF8A}"/>
          </ac:spMkLst>
        </pc:spChg>
        <pc:spChg chg="mod">
          <ac:chgData name="Michael Eaton" userId="48cfa414dd0408f7" providerId="LiveId" clId="{329D532A-B688-41F2-80AA-5775ADDDE192}" dt="2024-02-04T21:26:07.137" v="93"/>
          <ac:spMkLst>
            <pc:docMk/>
            <pc:sldMk cId="332104327" sldId="259"/>
            <ac:spMk id="12" creationId="{FABE7D8B-D1CD-44C0-AD2D-2ABA67684E97}"/>
          </ac:spMkLst>
        </pc:spChg>
        <pc:spChg chg="mod">
          <ac:chgData name="Michael Eaton" userId="48cfa414dd0408f7" providerId="LiveId" clId="{329D532A-B688-41F2-80AA-5775ADDDE192}" dt="2024-02-04T21:26:07.137" v="93"/>
          <ac:spMkLst>
            <pc:docMk/>
            <pc:sldMk cId="332104327" sldId="259"/>
            <ac:spMk id="13" creationId="{8C2F0B15-120C-423F-8EE5-F303B19D5CC5}"/>
          </ac:spMkLst>
        </pc:spChg>
        <pc:spChg chg="mod">
          <ac:chgData name="Michael Eaton" userId="48cfa414dd0408f7" providerId="LiveId" clId="{329D532A-B688-41F2-80AA-5775ADDDE192}" dt="2024-02-04T21:26:07.137" v="93"/>
          <ac:spMkLst>
            <pc:docMk/>
            <pc:sldMk cId="332104327" sldId="259"/>
            <ac:spMk id="14" creationId="{300D2644-F516-41F1-A88D-93673EA209A4}"/>
          </ac:spMkLst>
        </pc:spChg>
        <pc:spChg chg="mod">
          <ac:chgData name="Michael Eaton" userId="48cfa414dd0408f7" providerId="LiveId" clId="{329D532A-B688-41F2-80AA-5775ADDDE192}" dt="2024-02-04T21:26:07.137" v="93"/>
          <ac:spMkLst>
            <pc:docMk/>
            <pc:sldMk cId="332104327" sldId="259"/>
            <ac:spMk id="15" creationId="{9405A1F0-98C1-4B11-8D9A-3C009ADC44D0}"/>
          </ac:spMkLst>
        </pc:spChg>
        <pc:spChg chg="del">
          <ac:chgData name="Michael Eaton" userId="48cfa414dd0408f7" providerId="LiveId" clId="{329D532A-B688-41F2-80AA-5775ADDDE192}" dt="2024-02-04T20:30:27.928" v="5" actId="478"/>
          <ac:spMkLst>
            <pc:docMk/>
            <pc:sldMk cId="332104327" sldId="259"/>
            <ac:spMk id="17" creationId="{CD3D67B7-A821-49FC-94BE-19EDE9D319A5}"/>
          </ac:spMkLst>
        </pc:spChg>
        <pc:spChg chg="mod">
          <ac:chgData name="Michael Eaton" userId="48cfa414dd0408f7" providerId="LiveId" clId="{329D532A-B688-41F2-80AA-5775ADDDE192}" dt="2024-02-04T21:26:07.137" v="93"/>
          <ac:spMkLst>
            <pc:docMk/>
            <pc:sldMk cId="332104327" sldId="259"/>
            <ac:spMk id="18" creationId="{C8D6D0E8-3983-4B7D-ADB2-077E17AD3BD0}"/>
          </ac:spMkLst>
        </pc:spChg>
      </pc:sldChg>
      <pc:sldChg chg="delSp modSp mod">
        <pc:chgData name="Michael Eaton" userId="48cfa414dd0408f7" providerId="LiveId" clId="{329D532A-B688-41F2-80AA-5775ADDDE192}" dt="2024-02-04T21:26:07.137" v="93"/>
        <pc:sldMkLst>
          <pc:docMk/>
          <pc:sldMk cId="1663780162" sldId="260"/>
        </pc:sldMkLst>
        <pc:spChg chg="mod">
          <ac:chgData name="Michael Eaton" userId="48cfa414dd0408f7" providerId="LiveId" clId="{329D532A-B688-41F2-80AA-5775ADDDE192}" dt="2024-02-04T21:26:07.137" v="93"/>
          <ac:spMkLst>
            <pc:docMk/>
            <pc:sldMk cId="1663780162" sldId="260"/>
            <ac:spMk id="2" creationId="{09140014-73D5-419B-8867-972BB18D52D4}"/>
          </ac:spMkLst>
        </pc:spChg>
        <pc:spChg chg="mod">
          <ac:chgData name="Michael Eaton" userId="48cfa414dd0408f7" providerId="LiveId" clId="{329D532A-B688-41F2-80AA-5775ADDDE192}" dt="2024-02-04T21:26:07.137" v="93"/>
          <ac:spMkLst>
            <pc:docMk/>
            <pc:sldMk cId="1663780162" sldId="260"/>
            <ac:spMk id="3" creationId="{A45AD8B9-3719-4696-A80F-16A618C5D134}"/>
          </ac:spMkLst>
        </pc:spChg>
        <pc:spChg chg="mod">
          <ac:chgData name="Michael Eaton" userId="48cfa414dd0408f7" providerId="LiveId" clId="{329D532A-B688-41F2-80AA-5775ADDDE192}" dt="2024-02-04T21:26:07.137" v="93"/>
          <ac:spMkLst>
            <pc:docMk/>
            <pc:sldMk cId="1663780162" sldId="260"/>
            <ac:spMk id="4" creationId="{33D8731E-4977-402E-8BFD-895B4D0544CC}"/>
          </ac:spMkLst>
        </pc:spChg>
        <pc:spChg chg="mod">
          <ac:chgData name="Michael Eaton" userId="48cfa414dd0408f7" providerId="LiveId" clId="{329D532A-B688-41F2-80AA-5775ADDDE192}" dt="2024-02-04T21:26:07.137" v="93"/>
          <ac:spMkLst>
            <pc:docMk/>
            <pc:sldMk cId="1663780162" sldId="260"/>
            <ac:spMk id="5" creationId="{91CDEC5F-B8EE-4BC1-843F-13135E6E7AB2}"/>
          </ac:spMkLst>
        </pc:spChg>
        <pc:spChg chg="mod">
          <ac:chgData name="Michael Eaton" userId="48cfa414dd0408f7" providerId="LiveId" clId="{329D532A-B688-41F2-80AA-5775ADDDE192}" dt="2024-02-04T21:26:07.137" v="93"/>
          <ac:spMkLst>
            <pc:docMk/>
            <pc:sldMk cId="1663780162" sldId="260"/>
            <ac:spMk id="6" creationId="{50B65871-FA95-449A-B8BC-90486DE532EF}"/>
          </ac:spMkLst>
        </pc:spChg>
        <pc:spChg chg="del">
          <ac:chgData name="Michael Eaton" userId="48cfa414dd0408f7" providerId="LiveId" clId="{329D532A-B688-41F2-80AA-5775ADDDE192}" dt="2024-02-04T20:30:23.516" v="4" actId="478"/>
          <ac:spMkLst>
            <pc:docMk/>
            <pc:sldMk cId="1663780162" sldId="260"/>
            <ac:spMk id="8" creationId="{905F172A-5D5D-43CD-A187-DA0D303F4144}"/>
          </ac:spMkLst>
        </pc:spChg>
        <pc:spChg chg="mod">
          <ac:chgData name="Michael Eaton" userId="48cfa414dd0408f7" providerId="LiveId" clId="{329D532A-B688-41F2-80AA-5775ADDDE192}" dt="2024-02-04T21:26:07.137" v="93"/>
          <ac:spMkLst>
            <pc:docMk/>
            <pc:sldMk cId="1663780162" sldId="260"/>
            <ac:spMk id="9" creationId="{C396FFDC-ADE8-4009-A466-A81787258E88}"/>
          </ac:spMkLst>
        </pc:spChg>
      </pc:sldChg>
      <pc:sldChg chg="delSp modSp mod">
        <pc:chgData name="Michael Eaton" userId="48cfa414dd0408f7" providerId="LiveId" clId="{329D532A-B688-41F2-80AA-5775ADDDE192}" dt="2024-02-04T21:26:07.137" v="93"/>
        <pc:sldMkLst>
          <pc:docMk/>
          <pc:sldMk cId="1429429409" sldId="261"/>
        </pc:sldMkLst>
        <pc:spChg chg="mod">
          <ac:chgData name="Michael Eaton" userId="48cfa414dd0408f7" providerId="LiveId" clId="{329D532A-B688-41F2-80AA-5775ADDDE192}" dt="2024-02-04T21:26:07.137" v="93"/>
          <ac:spMkLst>
            <pc:docMk/>
            <pc:sldMk cId="1429429409" sldId="261"/>
            <ac:spMk id="2" creationId="{C4CA0637-CCAA-425E-A57A-6205AFDC8B8C}"/>
          </ac:spMkLst>
        </pc:spChg>
        <pc:spChg chg="mod">
          <ac:chgData name="Michael Eaton" userId="48cfa414dd0408f7" providerId="LiveId" clId="{329D532A-B688-41F2-80AA-5775ADDDE192}" dt="2024-02-04T21:26:07.137" v="93"/>
          <ac:spMkLst>
            <pc:docMk/>
            <pc:sldMk cId="1429429409" sldId="261"/>
            <ac:spMk id="3" creationId="{D851C395-6BC4-4F00-B40B-069DBBB7C08B}"/>
          </ac:spMkLst>
        </pc:spChg>
        <pc:spChg chg="mod">
          <ac:chgData name="Michael Eaton" userId="48cfa414dd0408f7" providerId="LiveId" clId="{329D532A-B688-41F2-80AA-5775ADDDE192}" dt="2024-02-04T21:26:07.137" v="93"/>
          <ac:spMkLst>
            <pc:docMk/>
            <pc:sldMk cId="1429429409" sldId="261"/>
            <ac:spMk id="4" creationId="{A1D16151-9486-4A03-AE3A-F1CC562E0564}"/>
          </ac:spMkLst>
        </pc:spChg>
        <pc:spChg chg="mod">
          <ac:chgData name="Michael Eaton" userId="48cfa414dd0408f7" providerId="LiveId" clId="{329D532A-B688-41F2-80AA-5775ADDDE192}" dt="2024-02-04T21:26:07.137" v="93"/>
          <ac:spMkLst>
            <pc:docMk/>
            <pc:sldMk cId="1429429409" sldId="261"/>
            <ac:spMk id="5" creationId="{DDE59236-37DD-4582-A2A0-3F9A13A3B55D}"/>
          </ac:spMkLst>
        </pc:spChg>
        <pc:spChg chg="mod">
          <ac:chgData name="Michael Eaton" userId="48cfa414dd0408f7" providerId="LiveId" clId="{329D532A-B688-41F2-80AA-5775ADDDE192}" dt="2024-02-04T21:26:07.137" v="93"/>
          <ac:spMkLst>
            <pc:docMk/>
            <pc:sldMk cId="1429429409" sldId="261"/>
            <ac:spMk id="6" creationId="{DE1CCF0F-F0BB-42D7-B3C2-C29336739F32}"/>
          </ac:spMkLst>
        </pc:spChg>
        <pc:spChg chg="mod">
          <ac:chgData name="Michael Eaton" userId="48cfa414dd0408f7" providerId="LiveId" clId="{329D532A-B688-41F2-80AA-5775ADDDE192}" dt="2024-02-04T21:26:07.137" v="93"/>
          <ac:spMkLst>
            <pc:docMk/>
            <pc:sldMk cId="1429429409" sldId="261"/>
            <ac:spMk id="7" creationId="{1F939793-2181-4A3D-9C5A-CE676CC83EC0}"/>
          </ac:spMkLst>
        </pc:spChg>
        <pc:spChg chg="mod">
          <ac:chgData name="Michael Eaton" userId="48cfa414dd0408f7" providerId="LiveId" clId="{329D532A-B688-41F2-80AA-5775ADDDE192}" dt="2024-02-04T21:26:07.137" v="93"/>
          <ac:spMkLst>
            <pc:docMk/>
            <pc:sldMk cId="1429429409" sldId="261"/>
            <ac:spMk id="8" creationId="{C9FA0B0D-7B36-4D63-86BD-20E6E1B6A0D8}"/>
          </ac:spMkLst>
        </pc:spChg>
        <pc:spChg chg="del">
          <ac:chgData name="Michael Eaton" userId="48cfa414dd0408f7" providerId="LiveId" clId="{329D532A-B688-41F2-80AA-5775ADDDE192}" dt="2024-02-04T20:30:20.686" v="3" actId="478"/>
          <ac:spMkLst>
            <pc:docMk/>
            <pc:sldMk cId="1429429409" sldId="261"/>
            <ac:spMk id="10" creationId="{A865CC01-A53B-495A-820C-BEC2680EDC42}"/>
          </ac:spMkLst>
        </pc:spChg>
        <pc:spChg chg="mod">
          <ac:chgData name="Michael Eaton" userId="48cfa414dd0408f7" providerId="LiveId" clId="{329D532A-B688-41F2-80AA-5775ADDDE192}" dt="2024-02-04T21:26:07.137" v="93"/>
          <ac:spMkLst>
            <pc:docMk/>
            <pc:sldMk cId="1429429409" sldId="261"/>
            <ac:spMk id="11" creationId="{7AE81C1E-A7C3-40CD-9C11-0C03A2221292}"/>
          </ac:spMkLst>
        </pc:spChg>
      </pc:sldChg>
      <pc:sldChg chg="modSp">
        <pc:chgData name="Michael Eaton" userId="48cfa414dd0408f7" providerId="LiveId" clId="{329D532A-B688-41F2-80AA-5775ADDDE192}" dt="2024-02-04T21:26:07.137" v="93"/>
        <pc:sldMkLst>
          <pc:docMk/>
          <pc:sldMk cId="379728094" sldId="262"/>
        </pc:sldMkLst>
        <pc:spChg chg="mod">
          <ac:chgData name="Michael Eaton" userId="48cfa414dd0408f7" providerId="LiveId" clId="{329D532A-B688-41F2-80AA-5775ADDDE192}" dt="2024-02-04T21:26:07.137" v="93"/>
          <ac:spMkLst>
            <pc:docMk/>
            <pc:sldMk cId="379728094" sldId="262"/>
            <ac:spMk id="2" creationId="{B1FE5F11-B7B9-4B80-8C6A-A8A7A7190B77}"/>
          </ac:spMkLst>
        </pc:spChg>
        <pc:spChg chg="mod">
          <ac:chgData name="Michael Eaton" userId="48cfa414dd0408f7" providerId="LiveId" clId="{329D532A-B688-41F2-80AA-5775ADDDE192}" dt="2024-02-04T21:26:07.137" v="93"/>
          <ac:spMkLst>
            <pc:docMk/>
            <pc:sldMk cId="379728094" sldId="262"/>
            <ac:spMk id="3" creationId="{DA8AFAA9-633A-475C-B8ED-840A34F7294D}"/>
          </ac:spMkLst>
        </pc:spChg>
      </pc:sldChg>
      <pc:sldChg chg="delSp modSp mod">
        <pc:chgData name="Michael Eaton" userId="48cfa414dd0408f7" providerId="LiveId" clId="{329D532A-B688-41F2-80AA-5775ADDDE192}" dt="2024-02-04T21:26:07.137" v="93"/>
        <pc:sldMkLst>
          <pc:docMk/>
          <pc:sldMk cId="4055079983" sldId="263"/>
        </pc:sldMkLst>
        <pc:spChg chg="mod">
          <ac:chgData name="Michael Eaton" userId="48cfa414dd0408f7" providerId="LiveId" clId="{329D532A-B688-41F2-80AA-5775ADDDE192}" dt="2024-02-04T21:26:07.137" v="93"/>
          <ac:spMkLst>
            <pc:docMk/>
            <pc:sldMk cId="4055079983" sldId="263"/>
            <ac:spMk id="2" creationId="{42DD0E59-4C68-4F87-9821-23C69713D980}"/>
          </ac:spMkLst>
        </pc:spChg>
        <pc:spChg chg="mod">
          <ac:chgData name="Michael Eaton" userId="48cfa414dd0408f7" providerId="LiveId" clId="{329D532A-B688-41F2-80AA-5775ADDDE192}" dt="2024-02-04T21:26:07.137" v="93"/>
          <ac:spMkLst>
            <pc:docMk/>
            <pc:sldMk cId="4055079983" sldId="263"/>
            <ac:spMk id="3" creationId="{25A49E2A-E51F-4DB7-B643-0BACFA4CDF33}"/>
          </ac:spMkLst>
        </pc:spChg>
        <pc:spChg chg="mod">
          <ac:chgData name="Michael Eaton" userId="48cfa414dd0408f7" providerId="LiveId" clId="{329D532A-B688-41F2-80AA-5775ADDDE192}" dt="2024-02-04T21:26:07.137" v="93"/>
          <ac:spMkLst>
            <pc:docMk/>
            <pc:sldMk cId="4055079983" sldId="263"/>
            <ac:spMk id="8" creationId="{9584E2DE-7061-44CB-A94B-5555484F9744}"/>
          </ac:spMkLst>
        </pc:spChg>
        <pc:spChg chg="mod">
          <ac:chgData name="Michael Eaton" userId="48cfa414dd0408f7" providerId="LiveId" clId="{329D532A-B688-41F2-80AA-5775ADDDE192}" dt="2024-02-04T21:26:07.137" v="93"/>
          <ac:spMkLst>
            <pc:docMk/>
            <pc:sldMk cId="4055079983" sldId="263"/>
            <ac:spMk id="9" creationId="{87AF403D-91FB-404C-9346-862EFEC3564F}"/>
          </ac:spMkLst>
        </pc:spChg>
        <pc:spChg chg="mod">
          <ac:chgData name="Michael Eaton" userId="48cfa414dd0408f7" providerId="LiveId" clId="{329D532A-B688-41F2-80AA-5775ADDDE192}" dt="2024-02-04T21:26:07.137" v="93"/>
          <ac:spMkLst>
            <pc:docMk/>
            <pc:sldMk cId="4055079983" sldId="263"/>
            <ac:spMk id="10" creationId="{0EE34DCC-0789-4B21-A328-FF554B1B07BE}"/>
          </ac:spMkLst>
        </pc:spChg>
        <pc:spChg chg="mod">
          <ac:chgData name="Michael Eaton" userId="48cfa414dd0408f7" providerId="LiveId" clId="{329D532A-B688-41F2-80AA-5775ADDDE192}" dt="2024-02-04T21:26:07.137" v="93"/>
          <ac:spMkLst>
            <pc:docMk/>
            <pc:sldMk cId="4055079983" sldId="263"/>
            <ac:spMk id="11" creationId="{AA8375DF-11E9-44DF-BAA3-EACBE17AF4A7}"/>
          </ac:spMkLst>
        </pc:spChg>
        <pc:spChg chg="mod">
          <ac:chgData name="Michael Eaton" userId="48cfa414dd0408f7" providerId="LiveId" clId="{329D532A-B688-41F2-80AA-5775ADDDE192}" dt="2024-02-04T21:26:07.137" v="93"/>
          <ac:spMkLst>
            <pc:docMk/>
            <pc:sldMk cId="4055079983" sldId="263"/>
            <ac:spMk id="12" creationId="{57F11552-18E0-4565-AE6F-DE5290DF1269}"/>
          </ac:spMkLst>
        </pc:spChg>
        <pc:spChg chg="mod">
          <ac:chgData name="Michael Eaton" userId="48cfa414dd0408f7" providerId="LiveId" clId="{329D532A-B688-41F2-80AA-5775ADDDE192}" dt="2024-02-04T21:26:07.137" v="93"/>
          <ac:spMkLst>
            <pc:docMk/>
            <pc:sldMk cId="4055079983" sldId="263"/>
            <ac:spMk id="13" creationId="{92682AD9-94FA-4E64-864B-DC8F7A320D5C}"/>
          </ac:spMkLst>
        </pc:spChg>
        <pc:spChg chg="mod">
          <ac:chgData name="Michael Eaton" userId="48cfa414dd0408f7" providerId="LiveId" clId="{329D532A-B688-41F2-80AA-5775ADDDE192}" dt="2024-02-04T21:26:07.137" v="93"/>
          <ac:spMkLst>
            <pc:docMk/>
            <pc:sldMk cId="4055079983" sldId="263"/>
            <ac:spMk id="14" creationId="{AE93F4CF-DD26-41DA-BA4C-2DCAC0B2F5EB}"/>
          </ac:spMkLst>
        </pc:spChg>
        <pc:spChg chg="mod">
          <ac:chgData name="Michael Eaton" userId="48cfa414dd0408f7" providerId="LiveId" clId="{329D532A-B688-41F2-80AA-5775ADDDE192}" dt="2024-02-04T21:26:07.137" v="93"/>
          <ac:spMkLst>
            <pc:docMk/>
            <pc:sldMk cId="4055079983" sldId="263"/>
            <ac:spMk id="36" creationId="{9935192B-6592-4598-9D51-CFDF6F0A854F}"/>
          </ac:spMkLst>
        </pc:spChg>
        <pc:spChg chg="mod">
          <ac:chgData name="Michael Eaton" userId="48cfa414dd0408f7" providerId="LiveId" clId="{329D532A-B688-41F2-80AA-5775ADDDE192}" dt="2024-02-04T21:26:07.137" v="93"/>
          <ac:spMkLst>
            <pc:docMk/>
            <pc:sldMk cId="4055079983" sldId="263"/>
            <ac:spMk id="41" creationId="{6B09ED3A-8EC7-42CA-B68B-1377E5460E75}"/>
          </ac:spMkLst>
        </pc:spChg>
        <pc:spChg chg="mod">
          <ac:chgData name="Michael Eaton" userId="48cfa414dd0408f7" providerId="LiveId" clId="{329D532A-B688-41F2-80AA-5775ADDDE192}" dt="2024-02-04T21:26:07.137" v="93"/>
          <ac:spMkLst>
            <pc:docMk/>
            <pc:sldMk cId="4055079983" sldId="263"/>
            <ac:spMk id="42" creationId="{3E07A9F3-763B-41EA-AC65-8EDB2CA31B8A}"/>
          </ac:spMkLst>
        </pc:spChg>
        <pc:spChg chg="mod">
          <ac:chgData name="Michael Eaton" userId="48cfa414dd0408f7" providerId="LiveId" clId="{329D532A-B688-41F2-80AA-5775ADDDE192}" dt="2024-02-04T21:26:07.137" v="93"/>
          <ac:spMkLst>
            <pc:docMk/>
            <pc:sldMk cId="4055079983" sldId="263"/>
            <ac:spMk id="43" creationId="{7E484450-BE48-4C65-AEE1-5650AAC06067}"/>
          </ac:spMkLst>
        </pc:spChg>
        <pc:spChg chg="mod">
          <ac:chgData name="Michael Eaton" userId="48cfa414dd0408f7" providerId="LiveId" clId="{329D532A-B688-41F2-80AA-5775ADDDE192}" dt="2024-02-04T21:26:07.137" v="93"/>
          <ac:spMkLst>
            <pc:docMk/>
            <pc:sldMk cId="4055079983" sldId="263"/>
            <ac:spMk id="44" creationId="{F759A1DD-45A5-4764-8966-C107C4C4832C}"/>
          </ac:spMkLst>
        </pc:spChg>
        <pc:spChg chg="mod">
          <ac:chgData name="Michael Eaton" userId="48cfa414dd0408f7" providerId="LiveId" clId="{329D532A-B688-41F2-80AA-5775ADDDE192}" dt="2024-02-04T21:26:07.137" v="93"/>
          <ac:spMkLst>
            <pc:docMk/>
            <pc:sldMk cId="4055079983" sldId="263"/>
            <ac:spMk id="45" creationId="{021B5FEC-BECF-4604-A9AB-1C9E810794F6}"/>
          </ac:spMkLst>
        </pc:spChg>
        <pc:spChg chg="mod">
          <ac:chgData name="Michael Eaton" userId="48cfa414dd0408f7" providerId="LiveId" clId="{329D532A-B688-41F2-80AA-5775ADDDE192}" dt="2024-02-04T21:26:07.137" v="93"/>
          <ac:spMkLst>
            <pc:docMk/>
            <pc:sldMk cId="4055079983" sldId="263"/>
            <ac:spMk id="46" creationId="{53A42804-1F4C-424E-9CB4-D1CD97B11CDE}"/>
          </ac:spMkLst>
        </pc:spChg>
        <pc:spChg chg="mod">
          <ac:chgData name="Michael Eaton" userId="48cfa414dd0408f7" providerId="LiveId" clId="{329D532A-B688-41F2-80AA-5775ADDDE192}" dt="2024-02-04T21:26:07.137" v="93"/>
          <ac:spMkLst>
            <pc:docMk/>
            <pc:sldMk cId="4055079983" sldId="263"/>
            <ac:spMk id="47" creationId="{8D8B5AD3-AE51-4D7A-AE7B-E9C350D0879B}"/>
          </ac:spMkLst>
        </pc:spChg>
        <pc:spChg chg="del">
          <ac:chgData name="Michael Eaton" userId="48cfa414dd0408f7" providerId="LiveId" clId="{329D532A-B688-41F2-80AA-5775ADDDE192}" dt="2024-02-04T20:30:36.582" v="7" actId="478"/>
          <ac:spMkLst>
            <pc:docMk/>
            <pc:sldMk cId="4055079983" sldId="263"/>
            <ac:spMk id="57" creationId="{3A38BE84-957B-46B9-A315-4B5064DFF1A1}"/>
          </ac:spMkLst>
        </pc:spChg>
        <pc:spChg chg="mod">
          <ac:chgData name="Michael Eaton" userId="48cfa414dd0408f7" providerId="LiveId" clId="{329D532A-B688-41F2-80AA-5775ADDDE192}" dt="2024-02-04T21:26:07.137" v="93"/>
          <ac:spMkLst>
            <pc:docMk/>
            <pc:sldMk cId="4055079983" sldId="263"/>
            <ac:spMk id="58" creationId="{E1900601-8B04-4FF3-B06F-6BEFAC6556D3}"/>
          </ac:spMkLst>
        </pc:spChg>
        <pc:picChg chg="mod">
          <ac:chgData name="Michael Eaton" userId="48cfa414dd0408f7" providerId="LiveId" clId="{329D532A-B688-41F2-80AA-5775ADDDE192}" dt="2024-02-04T21:26:07.137" v="93"/>
          <ac:picMkLst>
            <pc:docMk/>
            <pc:sldMk cId="4055079983" sldId="263"/>
            <ac:picMk id="357" creationId="{1AA9DB68-9DD0-4157-9F94-F215A6B134C1}"/>
          </ac:picMkLst>
        </pc:picChg>
        <pc:picChg chg="mod">
          <ac:chgData name="Michael Eaton" userId="48cfa414dd0408f7" providerId="LiveId" clId="{329D532A-B688-41F2-80AA-5775ADDDE192}" dt="2024-02-04T21:26:07.137" v="93"/>
          <ac:picMkLst>
            <pc:docMk/>
            <pc:sldMk cId="4055079983" sldId="263"/>
            <ac:picMk id="359" creationId="{32C08192-2F27-4ED3-9CEE-4C37C7DFE674}"/>
          </ac:picMkLst>
        </pc:picChg>
        <pc:picChg chg="mod">
          <ac:chgData name="Michael Eaton" userId="48cfa414dd0408f7" providerId="LiveId" clId="{329D532A-B688-41F2-80AA-5775ADDDE192}" dt="2024-02-04T21:26:07.137" v="93"/>
          <ac:picMkLst>
            <pc:docMk/>
            <pc:sldMk cId="4055079983" sldId="263"/>
            <ac:picMk id="361" creationId="{CA581025-9A6A-4294-8F86-E611BCEFAB15}"/>
          </ac:picMkLst>
        </pc:picChg>
        <pc:picChg chg="mod">
          <ac:chgData name="Michael Eaton" userId="48cfa414dd0408f7" providerId="LiveId" clId="{329D532A-B688-41F2-80AA-5775ADDDE192}" dt="2024-02-04T21:26:07.137" v="93"/>
          <ac:picMkLst>
            <pc:docMk/>
            <pc:sldMk cId="4055079983" sldId="263"/>
            <ac:picMk id="363" creationId="{0AB7C4F4-0E33-47EC-A40D-D03ECD81A39B}"/>
          </ac:picMkLst>
        </pc:picChg>
        <pc:picChg chg="mod">
          <ac:chgData name="Michael Eaton" userId="48cfa414dd0408f7" providerId="LiveId" clId="{329D532A-B688-41F2-80AA-5775ADDDE192}" dt="2024-02-04T21:26:07.137" v="93"/>
          <ac:picMkLst>
            <pc:docMk/>
            <pc:sldMk cId="4055079983" sldId="263"/>
            <ac:picMk id="365" creationId="{13CD5AED-E130-432E-8952-7CB3F68F3312}"/>
          </ac:picMkLst>
        </pc:picChg>
        <pc:picChg chg="mod">
          <ac:chgData name="Michael Eaton" userId="48cfa414dd0408f7" providerId="LiveId" clId="{329D532A-B688-41F2-80AA-5775ADDDE192}" dt="2024-02-04T21:26:07.137" v="93"/>
          <ac:picMkLst>
            <pc:docMk/>
            <pc:sldMk cId="4055079983" sldId="263"/>
            <ac:picMk id="367" creationId="{73D462EE-3D1E-4964-B729-2B963BD87288}"/>
          </ac:picMkLst>
        </pc:picChg>
        <pc:picChg chg="mod">
          <ac:chgData name="Michael Eaton" userId="48cfa414dd0408f7" providerId="LiveId" clId="{329D532A-B688-41F2-80AA-5775ADDDE192}" dt="2024-02-04T21:26:07.137" v="93"/>
          <ac:picMkLst>
            <pc:docMk/>
            <pc:sldMk cId="4055079983" sldId="263"/>
            <ac:picMk id="369" creationId="{3DD82FDB-1001-45E1-AA54-7904FCC108DE}"/>
          </ac:picMkLst>
        </pc:picChg>
        <pc:picChg chg="mod">
          <ac:chgData name="Michael Eaton" userId="48cfa414dd0408f7" providerId="LiveId" clId="{329D532A-B688-41F2-80AA-5775ADDDE192}" dt="2024-02-04T21:26:07.137" v="93"/>
          <ac:picMkLst>
            <pc:docMk/>
            <pc:sldMk cId="4055079983" sldId="263"/>
            <ac:picMk id="371" creationId="{5DC64598-F871-46A7-9338-8EB7BF26BEB6}"/>
          </ac:picMkLst>
        </pc:picChg>
      </pc:sldChg>
      <pc:sldChg chg="delSp modSp mod">
        <pc:chgData name="Michael Eaton" userId="48cfa414dd0408f7" providerId="LiveId" clId="{329D532A-B688-41F2-80AA-5775ADDDE192}" dt="2024-02-04T21:26:07.137" v="93"/>
        <pc:sldMkLst>
          <pc:docMk/>
          <pc:sldMk cId="2619301236" sldId="264"/>
        </pc:sldMkLst>
        <pc:spChg chg="mod">
          <ac:chgData name="Michael Eaton" userId="48cfa414dd0408f7" providerId="LiveId" clId="{329D532A-B688-41F2-80AA-5775ADDDE192}" dt="2024-02-04T21:26:07.137" v="93"/>
          <ac:spMkLst>
            <pc:docMk/>
            <pc:sldMk cId="2619301236" sldId="264"/>
            <ac:spMk id="2" creationId="{4F6A2D15-4D68-4BF7-9421-032AE6C8852C}"/>
          </ac:spMkLst>
        </pc:spChg>
        <pc:spChg chg="mod">
          <ac:chgData name="Michael Eaton" userId="48cfa414dd0408f7" providerId="LiveId" clId="{329D532A-B688-41F2-80AA-5775ADDDE192}" dt="2024-02-04T21:26:07.137" v="93"/>
          <ac:spMkLst>
            <pc:docMk/>
            <pc:sldMk cId="2619301236" sldId="264"/>
            <ac:spMk id="3" creationId="{78BCC184-1096-457B-AB72-BD49E6E54117}"/>
          </ac:spMkLst>
        </pc:spChg>
        <pc:spChg chg="mod">
          <ac:chgData name="Michael Eaton" userId="48cfa414dd0408f7" providerId="LiveId" clId="{329D532A-B688-41F2-80AA-5775ADDDE192}" dt="2024-02-04T21:26:07.137" v="93"/>
          <ac:spMkLst>
            <pc:docMk/>
            <pc:sldMk cId="2619301236" sldId="264"/>
            <ac:spMk id="8" creationId="{8F0714D4-1A7C-4D7F-A5C0-4F766382B6A9}"/>
          </ac:spMkLst>
        </pc:spChg>
        <pc:spChg chg="mod">
          <ac:chgData name="Michael Eaton" userId="48cfa414dd0408f7" providerId="LiveId" clId="{329D532A-B688-41F2-80AA-5775ADDDE192}" dt="2024-02-04T21:26:07.137" v="93"/>
          <ac:spMkLst>
            <pc:docMk/>
            <pc:sldMk cId="2619301236" sldId="264"/>
            <ac:spMk id="9" creationId="{36AEE506-9967-4592-BC98-D3FD3028A8E5}"/>
          </ac:spMkLst>
        </pc:spChg>
        <pc:spChg chg="mod">
          <ac:chgData name="Michael Eaton" userId="48cfa414dd0408f7" providerId="LiveId" clId="{329D532A-B688-41F2-80AA-5775ADDDE192}" dt="2024-02-04T21:26:07.137" v="93"/>
          <ac:spMkLst>
            <pc:docMk/>
            <pc:sldMk cId="2619301236" sldId="264"/>
            <ac:spMk id="10" creationId="{F5F1AEEC-D56B-4D10-B1F5-63AA91152B53}"/>
          </ac:spMkLst>
        </pc:spChg>
        <pc:spChg chg="mod">
          <ac:chgData name="Michael Eaton" userId="48cfa414dd0408f7" providerId="LiveId" clId="{329D532A-B688-41F2-80AA-5775ADDDE192}" dt="2024-02-04T21:26:07.137" v="93"/>
          <ac:spMkLst>
            <pc:docMk/>
            <pc:sldMk cId="2619301236" sldId="264"/>
            <ac:spMk id="11" creationId="{DB420882-1CC0-49B4-8DDE-24EC26687506}"/>
          </ac:spMkLst>
        </pc:spChg>
        <pc:spChg chg="mod">
          <ac:chgData name="Michael Eaton" userId="48cfa414dd0408f7" providerId="LiveId" clId="{329D532A-B688-41F2-80AA-5775ADDDE192}" dt="2024-02-04T21:26:07.137" v="93"/>
          <ac:spMkLst>
            <pc:docMk/>
            <pc:sldMk cId="2619301236" sldId="264"/>
            <ac:spMk id="12" creationId="{E017101B-2009-4267-8513-19000E37B1F0}"/>
          </ac:spMkLst>
        </pc:spChg>
        <pc:spChg chg="mod">
          <ac:chgData name="Michael Eaton" userId="48cfa414dd0408f7" providerId="LiveId" clId="{329D532A-B688-41F2-80AA-5775ADDDE192}" dt="2024-02-04T21:26:07.137" v="93"/>
          <ac:spMkLst>
            <pc:docMk/>
            <pc:sldMk cId="2619301236" sldId="264"/>
            <ac:spMk id="13" creationId="{D40B843D-6615-46EB-A813-BEBD624EC685}"/>
          </ac:spMkLst>
        </pc:spChg>
        <pc:spChg chg="mod">
          <ac:chgData name="Michael Eaton" userId="48cfa414dd0408f7" providerId="LiveId" clId="{329D532A-B688-41F2-80AA-5775ADDDE192}" dt="2024-02-04T21:26:07.137" v="93"/>
          <ac:spMkLst>
            <pc:docMk/>
            <pc:sldMk cId="2619301236" sldId="264"/>
            <ac:spMk id="14" creationId="{3099A0B0-BDD0-48DA-AA3E-13153E65129F}"/>
          </ac:spMkLst>
        </pc:spChg>
        <pc:spChg chg="del">
          <ac:chgData name="Michael Eaton" userId="48cfa414dd0408f7" providerId="LiveId" clId="{329D532A-B688-41F2-80AA-5775ADDDE192}" dt="2024-02-04T20:30:39.845" v="8" actId="478"/>
          <ac:spMkLst>
            <pc:docMk/>
            <pc:sldMk cId="2619301236" sldId="264"/>
            <ac:spMk id="24" creationId="{918C3C97-444D-4600-8553-B9C4C1F8483B}"/>
          </ac:spMkLst>
        </pc:spChg>
        <pc:spChg chg="mod">
          <ac:chgData name="Michael Eaton" userId="48cfa414dd0408f7" providerId="LiveId" clId="{329D532A-B688-41F2-80AA-5775ADDDE192}" dt="2024-02-04T21:26:07.137" v="93"/>
          <ac:spMkLst>
            <pc:docMk/>
            <pc:sldMk cId="2619301236" sldId="264"/>
            <ac:spMk id="25" creationId="{148E9129-4CC6-47BA-ACD8-2C632A8660EC}"/>
          </ac:spMkLst>
        </pc:spChg>
        <pc:picChg chg="mod">
          <ac:chgData name="Michael Eaton" userId="48cfa414dd0408f7" providerId="LiveId" clId="{329D532A-B688-41F2-80AA-5775ADDDE192}" dt="2024-02-04T21:26:07.137" v="93"/>
          <ac:picMkLst>
            <pc:docMk/>
            <pc:sldMk cId="2619301236" sldId="264"/>
            <ac:picMk id="16" creationId="{788ADF35-7762-4E85-BE67-27FDB5522B9D}"/>
          </ac:picMkLst>
        </pc:picChg>
        <pc:picChg chg="mod">
          <ac:chgData name="Michael Eaton" userId="48cfa414dd0408f7" providerId="LiveId" clId="{329D532A-B688-41F2-80AA-5775ADDDE192}" dt="2024-02-04T21:26:07.137" v="93"/>
          <ac:picMkLst>
            <pc:docMk/>
            <pc:sldMk cId="2619301236" sldId="264"/>
            <ac:picMk id="18" creationId="{F2557ABA-5037-481D-8C54-94B63E80E2EC}"/>
          </ac:picMkLst>
        </pc:picChg>
        <pc:picChg chg="mod">
          <ac:chgData name="Michael Eaton" userId="48cfa414dd0408f7" providerId="LiveId" clId="{329D532A-B688-41F2-80AA-5775ADDDE192}" dt="2024-02-04T21:26:07.137" v="93"/>
          <ac:picMkLst>
            <pc:docMk/>
            <pc:sldMk cId="2619301236" sldId="264"/>
            <ac:picMk id="20" creationId="{618E88B2-D607-4D3C-9519-A591A729DCC9}"/>
          </ac:picMkLst>
        </pc:picChg>
        <pc:picChg chg="mod">
          <ac:chgData name="Michael Eaton" userId="48cfa414dd0408f7" providerId="LiveId" clId="{329D532A-B688-41F2-80AA-5775ADDDE192}" dt="2024-02-04T21:26:07.137" v="93"/>
          <ac:picMkLst>
            <pc:docMk/>
            <pc:sldMk cId="2619301236" sldId="264"/>
            <ac:picMk id="22" creationId="{82AF3253-9767-4EC7-B0DB-3A850BEFB035}"/>
          </ac:picMkLst>
        </pc:picChg>
      </pc:sldChg>
      <pc:sldChg chg="delSp modSp mod">
        <pc:chgData name="Michael Eaton" userId="48cfa414dd0408f7" providerId="LiveId" clId="{329D532A-B688-41F2-80AA-5775ADDDE192}" dt="2024-02-04T21:26:07.137" v="93"/>
        <pc:sldMkLst>
          <pc:docMk/>
          <pc:sldMk cId="744379741" sldId="265"/>
        </pc:sldMkLst>
        <pc:spChg chg="mod">
          <ac:chgData name="Michael Eaton" userId="48cfa414dd0408f7" providerId="LiveId" clId="{329D532A-B688-41F2-80AA-5775ADDDE192}" dt="2024-02-04T21:26:07.137" v="93"/>
          <ac:spMkLst>
            <pc:docMk/>
            <pc:sldMk cId="744379741" sldId="265"/>
            <ac:spMk id="2" creationId="{D94A2CD4-732A-43E4-BCB9-CBA2055E0AC6}"/>
          </ac:spMkLst>
        </pc:spChg>
        <pc:spChg chg="mod">
          <ac:chgData name="Michael Eaton" userId="48cfa414dd0408f7" providerId="LiveId" clId="{329D532A-B688-41F2-80AA-5775ADDDE192}" dt="2024-02-04T21:26:07.137" v="93"/>
          <ac:spMkLst>
            <pc:docMk/>
            <pc:sldMk cId="744379741" sldId="265"/>
            <ac:spMk id="3" creationId="{45FD0450-A909-4CD9-8912-96A19ACEB7CB}"/>
          </ac:spMkLst>
        </pc:spChg>
        <pc:spChg chg="del">
          <ac:chgData name="Michael Eaton" userId="48cfa414dd0408f7" providerId="LiveId" clId="{329D532A-B688-41F2-80AA-5775ADDDE192}" dt="2024-02-04T20:30:44.699" v="9" actId="478"/>
          <ac:spMkLst>
            <pc:docMk/>
            <pc:sldMk cId="744379741" sldId="265"/>
            <ac:spMk id="5" creationId="{3555A49C-96F4-440D-B89E-A0AE94F70108}"/>
          </ac:spMkLst>
        </pc:spChg>
        <pc:spChg chg="mod">
          <ac:chgData name="Michael Eaton" userId="48cfa414dd0408f7" providerId="LiveId" clId="{329D532A-B688-41F2-80AA-5775ADDDE192}" dt="2024-02-04T21:26:07.137" v="93"/>
          <ac:spMkLst>
            <pc:docMk/>
            <pc:sldMk cId="744379741" sldId="265"/>
            <ac:spMk id="6" creationId="{F2A39FA3-9AE3-4689-A469-B7D2DFCCC2D9}"/>
          </ac:spMkLst>
        </pc:spChg>
      </pc:sldChg>
      <pc:sldChg chg="addSp delSp modSp mod">
        <pc:chgData name="Michael Eaton" userId="48cfa414dd0408f7" providerId="LiveId" clId="{329D532A-B688-41F2-80AA-5775ADDDE192}" dt="2024-02-04T21:26:07.137" v="93"/>
        <pc:sldMkLst>
          <pc:docMk/>
          <pc:sldMk cId="1742861620" sldId="266"/>
        </pc:sldMkLst>
        <pc:spChg chg="mod">
          <ac:chgData name="Michael Eaton" userId="48cfa414dd0408f7" providerId="LiveId" clId="{329D532A-B688-41F2-80AA-5775ADDDE192}" dt="2024-02-04T21:26:07.137" v="93"/>
          <ac:spMkLst>
            <pc:docMk/>
            <pc:sldMk cId="1742861620" sldId="266"/>
            <ac:spMk id="2" creationId="{4518FC28-E0BD-4387-B8BE-9965D1A57FF1}"/>
          </ac:spMkLst>
        </pc:spChg>
        <pc:spChg chg="del">
          <ac:chgData name="Michael Eaton" userId="48cfa414dd0408f7" providerId="LiveId" clId="{329D532A-B688-41F2-80AA-5775ADDDE192}" dt="2024-02-04T20:36:02.017" v="48" actId="478"/>
          <ac:spMkLst>
            <pc:docMk/>
            <pc:sldMk cId="1742861620" sldId="266"/>
            <ac:spMk id="3" creationId="{FED19BCA-B61F-4EA6-A1FB-CCA3BD8506FB}"/>
          </ac:spMkLst>
        </pc:spChg>
        <pc:spChg chg="del">
          <ac:chgData name="Michael Eaton" userId="48cfa414dd0408f7" providerId="LiveId" clId="{329D532A-B688-41F2-80AA-5775ADDDE192}" dt="2024-02-04T20:30:17.902" v="2" actId="478"/>
          <ac:spMkLst>
            <pc:docMk/>
            <pc:sldMk cId="1742861620" sldId="266"/>
            <ac:spMk id="5" creationId="{4135E32A-1A8C-43D2-9C6E-12887B4DEDFB}"/>
          </ac:spMkLst>
        </pc:spChg>
        <pc:spChg chg="mod">
          <ac:chgData name="Michael Eaton" userId="48cfa414dd0408f7" providerId="LiveId" clId="{329D532A-B688-41F2-80AA-5775ADDDE192}" dt="2024-02-04T21:26:07.137" v="93"/>
          <ac:spMkLst>
            <pc:docMk/>
            <pc:sldMk cId="1742861620" sldId="266"/>
            <ac:spMk id="6" creationId="{7C4B8313-9270-4128-8674-3A3E42B806BC}"/>
          </ac:spMkLst>
        </pc:spChg>
        <pc:spChg chg="add del mod">
          <ac:chgData name="Michael Eaton" userId="48cfa414dd0408f7" providerId="LiveId" clId="{329D532A-B688-41F2-80AA-5775ADDDE192}" dt="2024-02-04T20:36:04.410" v="49" actId="478"/>
          <ac:spMkLst>
            <pc:docMk/>
            <pc:sldMk cId="1742861620" sldId="266"/>
            <ac:spMk id="7" creationId="{AE45B044-B0AE-BA54-FFCB-5C6CB2266CE4}"/>
          </ac:spMkLst>
        </pc:spChg>
      </pc:sldChg>
      <pc:sldChg chg="delSp modSp mod">
        <pc:chgData name="Michael Eaton" userId="48cfa414dd0408f7" providerId="LiveId" clId="{329D532A-B688-41F2-80AA-5775ADDDE192}" dt="2024-02-04T21:26:07.137" v="93"/>
        <pc:sldMkLst>
          <pc:docMk/>
          <pc:sldMk cId="2499682613" sldId="269"/>
        </pc:sldMkLst>
        <pc:spChg chg="mod">
          <ac:chgData name="Michael Eaton" userId="48cfa414dd0408f7" providerId="LiveId" clId="{329D532A-B688-41F2-80AA-5775ADDDE192}" dt="2024-02-04T21:26:07.137" v="93"/>
          <ac:spMkLst>
            <pc:docMk/>
            <pc:sldMk cId="2499682613" sldId="269"/>
            <ac:spMk id="3" creationId="{3E5FEE2D-79E5-4C1D-8BF7-EE619CA7039A}"/>
          </ac:spMkLst>
        </pc:spChg>
        <pc:spChg chg="del">
          <ac:chgData name="Michael Eaton" userId="48cfa414dd0408f7" providerId="LiveId" clId="{329D532A-B688-41F2-80AA-5775ADDDE192}" dt="2024-02-04T20:30:49.224" v="10" actId="478"/>
          <ac:spMkLst>
            <pc:docMk/>
            <pc:sldMk cId="2499682613" sldId="269"/>
            <ac:spMk id="8" creationId="{8BA5A93F-DCAE-40B8-8E94-3239A1A6A21A}"/>
          </ac:spMkLst>
        </pc:spChg>
        <pc:spChg chg="mod">
          <ac:chgData name="Michael Eaton" userId="48cfa414dd0408f7" providerId="LiveId" clId="{329D532A-B688-41F2-80AA-5775ADDDE192}" dt="2024-02-04T21:26:07.137" v="93"/>
          <ac:spMkLst>
            <pc:docMk/>
            <pc:sldMk cId="2499682613" sldId="269"/>
            <ac:spMk id="9" creationId="{03091613-153A-4005-9F4D-2F185AE5F7BF}"/>
          </ac:spMkLst>
        </pc:spChg>
        <pc:graphicFrameChg chg="mod">
          <ac:chgData name="Michael Eaton" userId="48cfa414dd0408f7" providerId="LiveId" clId="{329D532A-B688-41F2-80AA-5775ADDDE192}" dt="2024-02-04T21:26:07.137" v="93"/>
          <ac:graphicFrameMkLst>
            <pc:docMk/>
            <pc:sldMk cId="2499682613" sldId="269"/>
            <ac:graphicFrameMk id="4" creationId="{390E7E75-E57A-4FF0-A0E4-A4DBCF6EA89A}"/>
          </ac:graphicFrameMkLst>
        </pc:graphicFrameChg>
      </pc:sldChg>
      <pc:sldChg chg="delSp modSp mod">
        <pc:chgData name="Michael Eaton" userId="48cfa414dd0408f7" providerId="LiveId" clId="{329D532A-B688-41F2-80AA-5775ADDDE192}" dt="2024-02-04T21:26:07.137" v="93"/>
        <pc:sldMkLst>
          <pc:docMk/>
          <pc:sldMk cId="2896385493" sldId="270"/>
        </pc:sldMkLst>
        <pc:spChg chg="mod">
          <ac:chgData name="Michael Eaton" userId="48cfa414dd0408f7" providerId="LiveId" clId="{329D532A-B688-41F2-80AA-5775ADDDE192}" dt="2024-02-04T21:26:07.137" v="93"/>
          <ac:spMkLst>
            <pc:docMk/>
            <pc:sldMk cId="2896385493" sldId="270"/>
            <ac:spMk id="3" creationId="{77762301-F83A-4BEA-9D11-E6C99FB574A8}"/>
          </ac:spMkLst>
        </pc:spChg>
        <pc:spChg chg="del">
          <ac:chgData name="Michael Eaton" userId="48cfa414dd0408f7" providerId="LiveId" clId="{329D532A-B688-41F2-80AA-5775ADDDE192}" dt="2024-02-04T20:30:33.068" v="6" actId="478"/>
          <ac:spMkLst>
            <pc:docMk/>
            <pc:sldMk cId="2896385493" sldId="270"/>
            <ac:spMk id="7" creationId="{4E98E6AD-9D37-499C-898E-ED12AC36D31D}"/>
          </ac:spMkLst>
        </pc:spChg>
        <pc:spChg chg="mod">
          <ac:chgData name="Michael Eaton" userId="48cfa414dd0408f7" providerId="LiveId" clId="{329D532A-B688-41F2-80AA-5775ADDDE192}" dt="2024-02-04T21:26:07.137" v="93"/>
          <ac:spMkLst>
            <pc:docMk/>
            <pc:sldMk cId="2896385493" sldId="270"/>
            <ac:spMk id="8" creationId="{92908AF9-2A07-4B50-BC13-471792106EC8}"/>
          </ac:spMkLst>
        </pc:spChg>
      </pc:sldChg>
      <pc:sldChg chg="delSp modSp mod">
        <pc:chgData name="Michael Eaton" userId="48cfa414dd0408f7" providerId="LiveId" clId="{329D532A-B688-41F2-80AA-5775ADDDE192}" dt="2024-02-04T21:26:48.633" v="105" actId="404"/>
        <pc:sldMkLst>
          <pc:docMk/>
          <pc:sldMk cId="1969787568" sldId="271"/>
        </pc:sldMkLst>
        <pc:spChg chg="mod">
          <ac:chgData name="Michael Eaton" userId="48cfa414dd0408f7" providerId="LiveId" clId="{329D532A-B688-41F2-80AA-5775ADDDE192}" dt="2024-02-04T21:26:32.460" v="98" actId="27636"/>
          <ac:spMkLst>
            <pc:docMk/>
            <pc:sldMk cId="1969787568" sldId="271"/>
            <ac:spMk id="2" creationId="{8BDF1EDE-5423-435C-B149-87AB1BC22B83}"/>
          </ac:spMkLst>
        </pc:spChg>
        <pc:spChg chg="mod">
          <ac:chgData name="Michael Eaton" userId="48cfa414dd0408f7" providerId="LiveId" clId="{329D532A-B688-41F2-80AA-5775ADDDE192}" dt="2024-02-04T21:26:48.633" v="105" actId="404"/>
          <ac:spMkLst>
            <pc:docMk/>
            <pc:sldMk cId="1969787568" sldId="271"/>
            <ac:spMk id="3" creationId="{AF64C29E-DF30-4DC6-AB95-2016F9A703B6}"/>
          </ac:spMkLst>
        </pc:spChg>
        <pc:spChg chg="del mod">
          <ac:chgData name="Michael Eaton" userId="48cfa414dd0408f7" providerId="LiveId" clId="{329D532A-B688-41F2-80AA-5775ADDDE192}" dt="2024-02-04T20:30:14.649" v="1" actId="478"/>
          <ac:spMkLst>
            <pc:docMk/>
            <pc:sldMk cId="1969787568" sldId="271"/>
            <ac:spMk id="5" creationId="{3990FA1B-5022-47AB-A0AE-8F5C5797997C}"/>
          </ac:spMkLst>
        </pc:spChg>
        <pc:spChg chg="mod">
          <ac:chgData name="Michael Eaton" userId="48cfa414dd0408f7" providerId="LiveId" clId="{329D532A-B688-41F2-80AA-5775ADDDE192}" dt="2024-02-04T21:26:07.137" v="93"/>
          <ac:spMkLst>
            <pc:docMk/>
            <pc:sldMk cId="1969787568" sldId="271"/>
            <ac:spMk id="6" creationId="{4C127D99-645F-4FCF-9573-FDFE2A344FA9}"/>
          </ac:spMkLst>
        </pc:spChg>
      </pc:sldChg>
      <pc:sldChg chg="delSp modSp new mod ord modShow">
        <pc:chgData name="Michael Eaton" userId="48cfa414dd0408f7" providerId="LiveId" clId="{329D532A-B688-41F2-80AA-5775ADDDE192}" dt="2024-02-04T20:31:58.272" v="22" actId="478"/>
        <pc:sldMkLst>
          <pc:docMk/>
          <pc:sldMk cId="2760129517" sldId="272"/>
        </pc:sldMkLst>
        <pc:spChg chg="del">
          <ac:chgData name="Michael Eaton" userId="48cfa414dd0408f7" providerId="LiveId" clId="{329D532A-B688-41F2-80AA-5775ADDDE192}" dt="2024-02-04T20:31:38.154" v="17" actId="478"/>
          <ac:spMkLst>
            <pc:docMk/>
            <pc:sldMk cId="2760129517" sldId="272"/>
            <ac:spMk id="2" creationId="{4081BD52-C0A0-40D0-9023-B0AF4A33C2B6}"/>
          </ac:spMkLst>
        </pc:spChg>
        <pc:spChg chg="mod">
          <ac:chgData name="Michael Eaton" userId="48cfa414dd0408f7" providerId="LiveId" clId="{329D532A-B688-41F2-80AA-5775ADDDE192}" dt="2024-02-04T20:31:50.517" v="20"/>
          <ac:spMkLst>
            <pc:docMk/>
            <pc:sldMk cId="2760129517" sldId="272"/>
            <ac:spMk id="3" creationId="{A23C3F79-8091-4FB4-0174-575B0A4194EF}"/>
          </ac:spMkLst>
        </pc:spChg>
        <pc:spChg chg="del">
          <ac:chgData name="Michael Eaton" userId="48cfa414dd0408f7" providerId="LiveId" clId="{329D532A-B688-41F2-80AA-5775ADDDE192}" dt="2024-02-04T20:31:56.304" v="21" actId="478"/>
          <ac:spMkLst>
            <pc:docMk/>
            <pc:sldMk cId="2760129517" sldId="272"/>
            <ac:spMk id="4" creationId="{4306F0DE-58FD-9E96-4F2A-4B9E7BFA2C40}"/>
          </ac:spMkLst>
        </pc:spChg>
        <pc:spChg chg="del">
          <ac:chgData name="Michael Eaton" userId="48cfa414dd0408f7" providerId="LiveId" clId="{329D532A-B688-41F2-80AA-5775ADDDE192}" dt="2024-02-04T20:31:58.272" v="22" actId="478"/>
          <ac:spMkLst>
            <pc:docMk/>
            <pc:sldMk cId="2760129517" sldId="272"/>
            <ac:spMk id="5" creationId="{4A51DD54-F271-2F89-6C42-20CD59A2BEC8}"/>
          </ac:spMkLst>
        </pc:spChg>
      </pc:sldChg>
      <pc:sldChg chg="add">
        <pc:chgData name="Michael Eaton" userId="48cfa414dd0408f7" providerId="LiveId" clId="{329D532A-B688-41F2-80AA-5775ADDDE192}" dt="2024-02-04T20:32:47.293" v="23"/>
        <pc:sldMkLst>
          <pc:docMk/>
          <pc:sldMk cId="567805335" sldId="296"/>
        </pc:sldMkLst>
      </pc:sldChg>
      <pc:sldChg chg="add del">
        <pc:chgData name="Michael Eaton" userId="48cfa414dd0408f7" providerId="LiveId" clId="{329D532A-B688-41F2-80AA-5775ADDDE192}" dt="2024-02-04T20:34:37.453" v="30" actId="47"/>
        <pc:sldMkLst>
          <pc:docMk/>
          <pc:sldMk cId="3037090512" sldId="308"/>
        </pc:sldMkLst>
      </pc:sldChg>
      <pc:sldChg chg="addSp modSp add mod">
        <pc:chgData name="Michael Eaton" userId="48cfa414dd0408f7" providerId="LiveId" clId="{329D532A-B688-41F2-80AA-5775ADDDE192}" dt="2024-02-04T21:27:59.422" v="107" actId="207"/>
        <pc:sldMkLst>
          <pc:docMk/>
          <pc:sldMk cId="3122468432" sldId="341"/>
        </pc:sldMkLst>
        <pc:spChg chg="add mod">
          <ac:chgData name="Michael Eaton" userId="48cfa414dd0408f7" providerId="LiveId" clId="{329D532A-B688-41F2-80AA-5775ADDDE192}" dt="2024-02-04T21:27:59.422" v="107" actId="207"/>
          <ac:spMkLst>
            <pc:docMk/>
            <pc:sldMk cId="3122468432" sldId="341"/>
            <ac:spMk id="2" creationId="{BD34CE08-7B72-682B-D57A-42166B06B70D}"/>
          </ac:spMkLst>
        </pc:spChg>
        <pc:spChg chg="mod">
          <ac:chgData name="Michael Eaton" userId="48cfa414dd0408f7" providerId="LiveId" clId="{329D532A-B688-41F2-80AA-5775ADDDE192}" dt="2024-02-04T21:27:54.201" v="106" actId="207"/>
          <ac:spMkLst>
            <pc:docMk/>
            <pc:sldMk cId="3122468432" sldId="341"/>
            <ac:spMk id="9" creationId="{73B332F3-2537-1DAC-D45B-79A2C2A4F147}"/>
          </ac:spMkLst>
        </pc:spChg>
        <pc:picChg chg="mod">
          <ac:chgData name="Michael Eaton" userId="48cfa414dd0408f7" providerId="LiveId" clId="{329D532A-B688-41F2-80AA-5775ADDDE192}" dt="2024-02-04T21:22:46.633" v="76" actId="1076"/>
          <ac:picMkLst>
            <pc:docMk/>
            <pc:sldMk cId="3122468432" sldId="341"/>
            <ac:picMk id="4" creationId="{7A87CE16-BCBD-2F83-3ABA-27816349FDAF}"/>
          </ac:picMkLst>
        </pc:picChg>
      </pc:sldChg>
      <pc:sldChg chg="add del">
        <pc:chgData name="Michael Eaton" userId="48cfa414dd0408f7" providerId="LiveId" clId="{329D532A-B688-41F2-80AA-5775ADDDE192}" dt="2024-02-04T20:34:40.336" v="31" actId="47"/>
        <pc:sldMkLst>
          <pc:docMk/>
          <pc:sldMk cId="1805190955" sldId="342"/>
        </pc:sldMkLst>
      </pc:sldChg>
      <pc:sldMasterChg chg="delSldLayout">
        <pc:chgData name="Michael Eaton" userId="48cfa414dd0408f7" providerId="LiveId" clId="{329D532A-B688-41F2-80AA-5775ADDDE192}" dt="2024-02-04T20:34:37.453" v="30" actId="47"/>
        <pc:sldMasterMkLst>
          <pc:docMk/>
          <pc:sldMasterMk cId="2319061225" sldId="2147483648"/>
        </pc:sldMasterMkLst>
        <pc:sldLayoutChg chg="del">
          <pc:chgData name="Michael Eaton" userId="48cfa414dd0408f7" providerId="LiveId" clId="{329D532A-B688-41F2-80AA-5775ADDDE192}" dt="2024-02-04T20:34:37.453" v="30" actId="47"/>
          <pc:sldLayoutMkLst>
            <pc:docMk/>
            <pc:sldMasterMk cId="2319061225" sldId="2147483648"/>
            <pc:sldLayoutMk cId="1519144348" sldId="2147483669"/>
          </pc:sldLayoutMkLst>
        </pc:sldLayoutChg>
      </pc:sldMasterChg>
      <pc:sldMasterChg chg="modSldLayout">
        <pc:chgData name="Michael Eaton" userId="48cfa414dd0408f7" providerId="LiveId" clId="{329D532A-B688-41F2-80AA-5775ADDDE192}" dt="2024-02-04T21:26:07.137" v="93"/>
        <pc:sldMasterMkLst>
          <pc:docMk/>
          <pc:sldMasterMk cId="1310997636" sldId="2147483669"/>
        </pc:sldMasterMkLst>
        <pc:sldLayoutChg chg="addSp">
          <pc:chgData name="Michael Eaton" userId="48cfa414dd0408f7" providerId="LiveId" clId="{329D532A-B688-41F2-80AA-5775ADDDE192}" dt="2024-02-04T21:26:07.137" v="93"/>
          <pc:sldLayoutMkLst>
            <pc:docMk/>
            <pc:sldMasterMk cId="1310997636" sldId="2147483669"/>
            <pc:sldLayoutMk cId="2870969250" sldId="2147483670"/>
          </pc:sldLayoutMkLst>
          <pc:picChg chg="add">
            <ac:chgData name="Michael Eaton" userId="48cfa414dd0408f7" providerId="LiveId" clId="{329D532A-B688-41F2-80AA-5775ADDDE192}" dt="2024-02-04T21:26:07.137" v="93"/>
            <ac:picMkLst>
              <pc:docMk/>
              <pc:sldMasterMk cId="1310997636" sldId="2147483669"/>
              <pc:sldLayoutMk cId="2870969250" sldId="2147483670"/>
              <ac:picMk id="8" creationId="{76D91175-A129-6DE7-BD09-A26F09CE8530}"/>
            </ac:picMkLst>
          </pc:pic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E56AA4-614D-4A77-988A-D80F87A2C176}" type="doc">
      <dgm:prSet loTypeId="urn:microsoft.com/office/officeart/2016/7/layout/RepeatingBendingProcessNew" loCatId="process" qsTypeId="urn:microsoft.com/office/officeart/2005/8/quickstyle/simple1" qsCatId="simple" csTypeId="urn:microsoft.com/office/officeart/2005/8/colors/colorful2" csCatId="colorful" phldr="1"/>
      <dgm:spPr/>
      <dgm:t>
        <a:bodyPr/>
        <a:lstStyle/>
        <a:p>
          <a:endParaRPr lang="en-US"/>
        </a:p>
      </dgm:t>
    </dgm:pt>
    <dgm:pt modelId="{182E2FEB-AA33-4DD1-A866-EA1681AF1236}">
      <dgm:prSet/>
      <dgm:spPr/>
      <dgm:t>
        <a:bodyPr/>
        <a:lstStyle/>
        <a:p>
          <a:r>
            <a:rPr lang="en-US"/>
            <a:t>Married for 26+ years</a:t>
          </a:r>
        </a:p>
      </dgm:t>
    </dgm:pt>
    <dgm:pt modelId="{E9E1F02B-FE49-45BD-AFC3-AD3AD228ECC4}" type="parTrans" cxnId="{D3E0D482-151D-4F30-A1FB-BF325EB7E8BA}">
      <dgm:prSet/>
      <dgm:spPr/>
      <dgm:t>
        <a:bodyPr/>
        <a:lstStyle/>
        <a:p>
          <a:endParaRPr lang="en-US"/>
        </a:p>
      </dgm:t>
    </dgm:pt>
    <dgm:pt modelId="{25CB7A04-DBFD-4571-BF31-BEC2BBFD8037}" type="sibTrans" cxnId="{D3E0D482-151D-4F30-A1FB-BF325EB7E8BA}">
      <dgm:prSet/>
      <dgm:spPr/>
      <dgm:t>
        <a:bodyPr/>
        <a:lstStyle/>
        <a:p>
          <a:endParaRPr lang="en-US"/>
        </a:p>
      </dgm:t>
    </dgm:pt>
    <dgm:pt modelId="{3856A98B-43AB-41B9-8AF0-20E8B4D91469}">
      <dgm:prSet/>
      <dgm:spPr/>
      <dgm:t>
        <a:bodyPr/>
        <a:lstStyle/>
        <a:p>
          <a:r>
            <a:rPr lang="en-US"/>
            <a:t>Father to 2 adult children</a:t>
          </a:r>
        </a:p>
      </dgm:t>
    </dgm:pt>
    <dgm:pt modelId="{00705FB8-20CB-4B82-84CB-CCC79777A3C5}" type="parTrans" cxnId="{3C3E99BD-F174-4661-BB1B-52E8365AEB14}">
      <dgm:prSet/>
      <dgm:spPr/>
      <dgm:t>
        <a:bodyPr/>
        <a:lstStyle/>
        <a:p>
          <a:endParaRPr lang="en-US"/>
        </a:p>
      </dgm:t>
    </dgm:pt>
    <dgm:pt modelId="{5B3039E5-FB89-47F5-B229-BD74979F366C}" type="sibTrans" cxnId="{3C3E99BD-F174-4661-BB1B-52E8365AEB14}">
      <dgm:prSet/>
      <dgm:spPr/>
      <dgm:t>
        <a:bodyPr/>
        <a:lstStyle/>
        <a:p>
          <a:endParaRPr lang="en-US"/>
        </a:p>
      </dgm:t>
    </dgm:pt>
    <dgm:pt modelId="{49844A71-31AB-493A-BE7B-5D85E7978EE4}">
      <dgm:prSet/>
      <dgm:spPr/>
      <dgm:t>
        <a:bodyPr/>
        <a:lstStyle/>
        <a:p>
          <a:r>
            <a:rPr lang="en-US"/>
            <a:t> Three cats</a:t>
          </a:r>
        </a:p>
      </dgm:t>
    </dgm:pt>
    <dgm:pt modelId="{FABCB45A-77E9-4BCA-A07F-74B972D0EEE8}" type="parTrans" cxnId="{BE431F7D-3D3B-423D-ACC1-03A06F3C945C}">
      <dgm:prSet/>
      <dgm:spPr/>
      <dgm:t>
        <a:bodyPr/>
        <a:lstStyle/>
        <a:p>
          <a:endParaRPr lang="en-US"/>
        </a:p>
      </dgm:t>
    </dgm:pt>
    <dgm:pt modelId="{4E658FB0-9D03-4372-BD16-8ED401F0B461}" type="sibTrans" cxnId="{BE431F7D-3D3B-423D-ACC1-03A06F3C945C}">
      <dgm:prSet/>
      <dgm:spPr/>
      <dgm:t>
        <a:bodyPr/>
        <a:lstStyle/>
        <a:p>
          <a:endParaRPr lang="en-US"/>
        </a:p>
      </dgm:t>
    </dgm:pt>
    <dgm:pt modelId="{5E86E057-E9E5-4B47-901E-D96D4C65048D}">
      <dgm:prSet/>
      <dgm:spPr/>
      <dgm:t>
        <a:bodyPr/>
        <a:lstStyle/>
        <a:p>
          <a:r>
            <a:rPr lang="en-US"/>
            <a:t>Developer with almost 30 years of professional experience</a:t>
          </a:r>
        </a:p>
      </dgm:t>
    </dgm:pt>
    <dgm:pt modelId="{F4F07989-93F1-4756-AF1E-91FE6F95BF20}" type="parTrans" cxnId="{AB825E83-E2A0-4437-A164-079088B7760E}">
      <dgm:prSet/>
      <dgm:spPr/>
      <dgm:t>
        <a:bodyPr/>
        <a:lstStyle/>
        <a:p>
          <a:endParaRPr lang="en-US"/>
        </a:p>
      </dgm:t>
    </dgm:pt>
    <dgm:pt modelId="{C93F3742-BD69-4406-8FF5-816C6ED7DAB9}" type="sibTrans" cxnId="{AB825E83-E2A0-4437-A164-079088B7760E}">
      <dgm:prSet/>
      <dgm:spPr/>
      <dgm:t>
        <a:bodyPr/>
        <a:lstStyle/>
        <a:p>
          <a:endParaRPr lang="en-US"/>
        </a:p>
      </dgm:t>
    </dgm:pt>
    <dgm:pt modelId="{3C89B039-F449-4B31-9CAD-89961897D30F}">
      <dgm:prSet/>
      <dgm:spPr/>
      <dgm:t>
        <a:bodyPr/>
        <a:lstStyle/>
        <a:p>
          <a:r>
            <a:rPr lang="en-US"/>
            <a:t>Writer / Blogger</a:t>
          </a:r>
        </a:p>
      </dgm:t>
    </dgm:pt>
    <dgm:pt modelId="{836158EF-7B15-4329-A687-C77243F066EB}" type="parTrans" cxnId="{FE5868E4-3944-4815-A821-A091438416F0}">
      <dgm:prSet/>
      <dgm:spPr/>
      <dgm:t>
        <a:bodyPr/>
        <a:lstStyle/>
        <a:p>
          <a:endParaRPr lang="en-US"/>
        </a:p>
      </dgm:t>
    </dgm:pt>
    <dgm:pt modelId="{32F1F749-C830-483B-8ED0-0BF1B24C8A4A}" type="sibTrans" cxnId="{FE5868E4-3944-4815-A821-A091438416F0}">
      <dgm:prSet/>
      <dgm:spPr/>
      <dgm:t>
        <a:bodyPr/>
        <a:lstStyle/>
        <a:p>
          <a:endParaRPr lang="en-US"/>
        </a:p>
      </dgm:t>
    </dgm:pt>
    <dgm:pt modelId="{EEE4B8C0-D038-42D6-A2BC-F7C933799487}">
      <dgm:prSet/>
      <dgm:spPr/>
      <dgm:t>
        <a:bodyPr/>
        <a:lstStyle/>
        <a:p>
          <a:r>
            <a:rPr lang="en-US"/>
            <a:t>Principal Consultant at Improving</a:t>
          </a:r>
        </a:p>
      </dgm:t>
    </dgm:pt>
    <dgm:pt modelId="{48AF0015-CCDD-41BA-AA2A-97A655AAC618}" type="parTrans" cxnId="{A6EEE0F6-DE8E-4ECE-8FD7-FFC7F8E4DF12}">
      <dgm:prSet/>
      <dgm:spPr/>
      <dgm:t>
        <a:bodyPr/>
        <a:lstStyle/>
        <a:p>
          <a:endParaRPr lang="en-US"/>
        </a:p>
      </dgm:t>
    </dgm:pt>
    <dgm:pt modelId="{7D95A7C2-ADC4-41BA-8136-F9E2E76781E0}" type="sibTrans" cxnId="{A6EEE0F6-DE8E-4ECE-8FD7-FFC7F8E4DF12}">
      <dgm:prSet/>
      <dgm:spPr/>
      <dgm:t>
        <a:bodyPr/>
        <a:lstStyle/>
        <a:p>
          <a:endParaRPr lang="en-US"/>
        </a:p>
      </dgm:t>
    </dgm:pt>
    <dgm:pt modelId="{D893111A-7826-1B40-BCFA-B6C218877824}" type="pres">
      <dgm:prSet presAssocID="{70E56AA4-614D-4A77-988A-D80F87A2C176}" presName="Name0" presStyleCnt="0">
        <dgm:presLayoutVars>
          <dgm:dir/>
          <dgm:resizeHandles val="exact"/>
        </dgm:presLayoutVars>
      </dgm:prSet>
      <dgm:spPr/>
    </dgm:pt>
    <dgm:pt modelId="{C3A24CE3-E0BF-664A-ACAA-6FC25E9441B9}" type="pres">
      <dgm:prSet presAssocID="{182E2FEB-AA33-4DD1-A866-EA1681AF1236}" presName="node" presStyleLbl="node1" presStyleIdx="0" presStyleCnt="6">
        <dgm:presLayoutVars>
          <dgm:bulletEnabled val="1"/>
        </dgm:presLayoutVars>
      </dgm:prSet>
      <dgm:spPr/>
    </dgm:pt>
    <dgm:pt modelId="{CCE95168-56C5-8E43-A841-309497ED5246}" type="pres">
      <dgm:prSet presAssocID="{25CB7A04-DBFD-4571-BF31-BEC2BBFD8037}" presName="sibTrans" presStyleLbl="sibTrans1D1" presStyleIdx="0" presStyleCnt="5"/>
      <dgm:spPr/>
    </dgm:pt>
    <dgm:pt modelId="{7F265F64-AE0E-CE4B-9063-B0826973DED3}" type="pres">
      <dgm:prSet presAssocID="{25CB7A04-DBFD-4571-BF31-BEC2BBFD8037}" presName="connectorText" presStyleLbl="sibTrans1D1" presStyleIdx="0" presStyleCnt="5"/>
      <dgm:spPr/>
    </dgm:pt>
    <dgm:pt modelId="{F44E68A1-DC57-724A-9AF5-F10EF6A4BA25}" type="pres">
      <dgm:prSet presAssocID="{3856A98B-43AB-41B9-8AF0-20E8B4D91469}" presName="node" presStyleLbl="node1" presStyleIdx="1" presStyleCnt="6">
        <dgm:presLayoutVars>
          <dgm:bulletEnabled val="1"/>
        </dgm:presLayoutVars>
      </dgm:prSet>
      <dgm:spPr/>
    </dgm:pt>
    <dgm:pt modelId="{4A122F59-1B9A-F64A-ABD3-56FEDD61BB6C}" type="pres">
      <dgm:prSet presAssocID="{5B3039E5-FB89-47F5-B229-BD74979F366C}" presName="sibTrans" presStyleLbl="sibTrans1D1" presStyleIdx="1" presStyleCnt="5"/>
      <dgm:spPr/>
    </dgm:pt>
    <dgm:pt modelId="{E1D16A0E-85C5-A34D-949B-2457878384A4}" type="pres">
      <dgm:prSet presAssocID="{5B3039E5-FB89-47F5-B229-BD74979F366C}" presName="connectorText" presStyleLbl="sibTrans1D1" presStyleIdx="1" presStyleCnt="5"/>
      <dgm:spPr/>
    </dgm:pt>
    <dgm:pt modelId="{AC115E0B-54D3-C24F-8730-77483180886E}" type="pres">
      <dgm:prSet presAssocID="{49844A71-31AB-493A-BE7B-5D85E7978EE4}" presName="node" presStyleLbl="node1" presStyleIdx="2" presStyleCnt="6">
        <dgm:presLayoutVars>
          <dgm:bulletEnabled val="1"/>
        </dgm:presLayoutVars>
      </dgm:prSet>
      <dgm:spPr/>
    </dgm:pt>
    <dgm:pt modelId="{9034BBA0-7C7C-5B42-B859-767CBC2B8E11}" type="pres">
      <dgm:prSet presAssocID="{4E658FB0-9D03-4372-BD16-8ED401F0B461}" presName="sibTrans" presStyleLbl="sibTrans1D1" presStyleIdx="2" presStyleCnt="5"/>
      <dgm:spPr/>
    </dgm:pt>
    <dgm:pt modelId="{42463352-F5CA-5A47-B4C3-7F7D1C2264C1}" type="pres">
      <dgm:prSet presAssocID="{4E658FB0-9D03-4372-BD16-8ED401F0B461}" presName="connectorText" presStyleLbl="sibTrans1D1" presStyleIdx="2" presStyleCnt="5"/>
      <dgm:spPr/>
    </dgm:pt>
    <dgm:pt modelId="{A969E797-9F5D-A146-8223-724A0B2290DC}" type="pres">
      <dgm:prSet presAssocID="{5E86E057-E9E5-4B47-901E-D96D4C65048D}" presName="node" presStyleLbl="node1" presStyleIdx="3" presStyleCnt="6">
        <dgm:presLayoutVars>
          <dgm:bulletEnabled val="1"/>
        </dgm:presLayoutVars>
      </dgm:prSet>
      <dgm:spPr/>
    </dgm:pt>
    <dgm:pt modelId="{DD00FF5B-9F27-3547-B1E6-EFD49B473E13}" type="pres">
      <dgm:prSet presAssocID="{C93F3742-BD69-4406-8FF5-816C6ED7DAB9}" presName="sibTrans" presStyleLbl="sibTrans1D1" presStyleIdx="3" presStyleCnt="5"/>
      <dgm:spPr/>
    </dgm:pt>
    <dgm:pt modelId="{5F4DD373-2880-A049-9508-0B48A53481C8}" type="pres">
      <dgm:prSet presAssocID="{C93F3742-BD69-4406-8FF5-816C6ED7DAB9}" presName="connectorText" presStyleLbl="sibTrans1D1" presStyleIdx="3" presStyleCnt="5"/>
      <dgm:spPr/>
    </dgm:pt>
    <dgm:pt modelId="{BA75F0A0-03A8-B94E-9F86-8E8D1A60A87E}" type="pres">
      <dgm:prSet presAssocID="{3C89B039-F449-4B31-9CAD-89961897D30F}" presName="node" presStyleLbl="node1" presStyleIdx="4" presStyleCnt="6">
        <dgm:presLayoutVars>
          <dgm:bulletEnabled val="1"/>
        </dgm:presLayoutVars>
      </dgm:prSet>
      <dgm:spPr/>
    </dgm:pt>
    <dgm:pt modelId="{E612726B-2D86-7C49-9E10-AE15BB3A38EF}" type="pres">
      <dgm:prSet presAssocID="{32F1F749-C830-483B-8ED0-0BF1B24C8A4A}" presName="sibTrans" presStyleLbl="sibTrans1D1" presStyleIdx="4" presStyleCnt="5"/>
      <dgm:spPr/>
    </dgm:pt>
    <dgm:pt modelId="{D6059CD9-30D9-834E-AEBF-71C61E257506}" type="pres">
      <dgm:prSet presAssocID="{32F1F749-C830-483B-8ED0-0BF1B24C8A4A}" presName="connectorText" presStyleLbl="sibTrans1D1" presStyleIdx="4" presStyleCnt="5"/>
      <dgm:spPr/>
    </dgm:pt>
    <dgm:pt modelId="{27D70697-E804-CD48-BE7D-4E287026624C}" type="pres">
      <dgm:prSet presAssocID="{EEE4B8C0-D038-42D6-A2BC-F7C933799487}" presName="node" presStyleLbl="node1" presStyleIdx="5" presStyleCnt="6">
        <dgm:presLayoutVars>
          <dgm:bulletEnabled val="1"/>
        </dgm:presLayoutVars>
      </dgm:prSet>
      <dgm:spPr/>
    </dgm:pt>
  </dgm:ptLst>
  <dgm:cxnLst>
    <dgm:cxn modelId="{DF63E903-5620-174D-B447-873A58DA0519}" type="presOf" srcId="{70E56AA4-614D-4A77-988A-D80F87A2C176}" destId="{D893111A-7826-1B40-BCFA-B6C218877824}" srcOrd="0" destOrd="0" presId="urn:microsoft.com/office/officeart/2016/7/layout/RepeatingBendingProcessNew"/>
    <dgm:cxn modelId="{2CCD2612-42B9-D640-B17F-040BD3392B9D}" type="presOf" srcId="{5B3039E5-FB89-47F5-B229-BD74979F366C}" destId="{E1D16A0E-85C5-A34D-949B-2457878384A4}" srcOrd="1" destOrd="0" presId="urn:microsoft.com/office/officeart/2016/7/layout/RepeatingBendingProcessNew"/>
    <dgm:cxn modelId="{90CE0518-8107-2E4A-B962-D0E27604307E}" type="presOf" srcId="{32F1F749-C830-483B-8ED0-0BF1B24C8A4A}" destId="{D6059CD9-30D9-834E-AEBF-71C61E257506}" srcOrd="1" destOrd="0" presId="urn:microsoft.com/office/officeart/2016/7/layout/RepeatingBendingProcessNew"/>
    <dgm:cxn modelId="{FCD2523E-1932-C948-9F16-7C30461C3417}" type="presOf" srcId="{182E2FEB-AA33-4DD1-A866-EA1681AF1236}" destId="{C3A24CE3-E0BF-664A-ACAA-6FC25E9441B9}" srcOrd="0" destOrd="0" presId="urn:microsoft.com/office/officeart/2016/7/layout/RepeatingBendingProcessNew"/>
    <dgm:cxn modelId="{CDAEAF42-607C-6047-90AF-9767363B4149}" type="presOf" srcId="{4E658FB0-9D03-4372-BD16-8ED401F0B461}" destId="{9034BBA0-7C7C-5B42-B859-767CBC2B8E11}" srcOrd="0" destOrd="0" presId="urn:microsoft.com/office/officeart/2016/7/layout/RepeatingBendingProcessNew"/>
    <dgm:cxn modelId="{B5111249-AE25-1F40-8F27-741C249F11A2}" type="presOf" srcId="{32F1F749-C830-483B-8ED0-0BF1B24C8A4A}" destId="{E612726B-2D86-7C49-9E10-AE15BB3A38EF}" srcOrd="0" destOrd="0" presId="urn:microsoft.com/office/officeart/2016/7/layout/RepeatingBendingProcessNew"/>
    <dgm:cxn modelId="{FE69444A-413E-5A4E-8322-0042A989460B}" type="presOf" srcId="{25CB7A04-DBFD-4571-BF31-BEC2BBFD8037}" destId="{7F265F64-AE0E-CE4B-9063-B0826973DED3}" srcOrd="1" destOrd="0" presId="urn:microsoft.com/office/officeart/2016/7/layout/RepeatingBendingProcessNew"/>
    <dgm:cxn modelId="{CC9B4363-5E00-6C48-9606-2DEF2331C101}" type="presOf" srcId="{3C89B039-F449-4B31-9CAD-89961897D30F}" destId="{BA75F0A0-03A8-B94E-9F86-8E8D1A60A87E}" srcOrd="0" destOrd="0" presId="urn:microsoft.com/office/officeart/2016/7/layout/RepeatingBendingProcessNew"/>
    <dgm:cxn modelId="{DD4C2967-6541-3B42-9BEA-4403744BC254}" type="presOf" srcId="{5E86E057-E9E5-4B47-901E-D96D4C65048D}" destId="{A969E797-9F5D-A146-8223-724A0B2290DC}" srcOrd="0" destOrd="0" presId="urn:microsoft.com/office/officeart/2016/7/layout/RepeatingBendingProcessNew"/>
    <dgm:cxn modelId="{55D1A667-2FDA-304B-B915-74210561A6BF}" type="presOf" srcId="{25CB7A04-DBFD-4571-BF31-BEC2BBFD8037}" destId="{CCE95168-56C5-8E43-A841-309497ED5246}" srcOrd="0" destOrd="0" presId="urn:microsoft.com/office/officeart/2016/7/layout/RepeatingBendingProcessNew"/>
    <dgm:cxn modelId="{E09DC96B-0EA2-4F43-92EF-D73174BF4821}" type="presOf" srcId="{3856A98B-43AB-41B9-8AF0-20E8B4D91469}" destId="{F44E68A1-DC57-724A-9AF5-F10EF6A4BA25}" srcOrd="0" destOrd="0" presId="urn:microsoft.com/office/officeart/2016/7/layout/RepeatingBendingProcessNew"/>
    <dgm:cxn modelId="{BE431F7D-3D3B-423D-ACC1-03A06F3C945C}" srcId="{70E56AA4-614D-4A77-988A-D80F87A2C176}" destId="{49844A71-31AB-493A-BE7B-5D85E7978EE4}" srcOrd="2" destOrd="0" parTransId="{FABCB45A-77E9-4BCA-A07F-74B972D0EEE8}" sibTransId="{4E658FB0-9D03-4372-BD16-8ED401F0B461}"/>
    <dgm:cxn modelId="{D3E0D482-151D-4F30-A1FB-BF325EB7E8BA}" srcId="{70E56AA4-614D-4A77-988A-D80F87A2C176}" destId="{182E2FEB-AA33-4DD1-A866-EA1681AF1236}" srcOrd="0" destOrd="0" parTransId="{E9E1F02B-FE49-45BD-AFC3-AD3AD228ECC4}" sibTransId="{25CB7A04-DBFD-4571-BF31-BEC2BBFD8037}"/>
    <dgm:cxn modelId="{AB825E83-E2A0-4437-A164-079088B7760E}" srcId="{70E56AA4-614D-4A77-988A-D80F87A2C176}" destId="{5E86E057-E9E5-4B47-901E-D96D4C65048D}" srcOrd="3" destOrd="0" parTransId="{F4F07989-93F1-4756-AF1E-91FE6F95BF20}" sibTransId="{C93F3742-BD69-4406-8FF5-816C6ED7DAB9}"/>
    <dgm:cxn modelId="{F0BDFC95-8953-F246-9C8A-93906CA0A166}" type="presOf" srcId="{4E658FB0-9D03-4372-BD16-8ED401F0B461}" destId="{42463352-F5CA-5A47-B4C3-7F7D1C2264C1}" srcOrd="1" destOrd="0" presId="urn:microsoft.com/office/officeart/2016/7/layout/RepeatingBendingProcessNew"/>
    <dgm:cxn modelId="{0A0A3E9F-D5FA-2347-BA39-8070F9023B17}" type="presOf" srcId="{C93F3742-BD69-4406-8FF5-816C6ED7DAB9}" destId="{5F4DD373-2880-A049-9508-0B48A53481C8}" srcOrd="1" destOrd="0" presId="urn:microsoft.com/office/officeart/2016/7/layout/RepeatingBendingProcessNew"/>
    <dgm:cxn modelId="{3C3E99BD-F174-4661-BB1B-52E8365AEB14}" srcId="{70E56AA4-614D-4A77-988A-D80F87A2C176}" destId="{3856A98B-43AB-41B9-8AF0-20E8B4D91469}" srcOrd="1" destOrd="0" parTransId="{00705FB8-20CB-4B82-84CB-CCC79777A3C5}" sibTransId="{5B3039E5-FB89-47F5-B229-BD74979F366C}"/>
    <dgm:cxn modelId="{39DC1AE2-63A3-3845-BC38-879C10F247EA}" type="presOf" srcId="{C93F3742-BD69-4406-8FF5-816C6ED7DAB9}" destId="{DD00FF5B-9F27-3547-B1E6-EFD49B473E13}" srcOrd="0" destOrd="0" presId="urn:microsoft.com/office/officeart/2016/7/layout/RepeatingBendingProcessNew"/>
    <dgm:cxn modelId="{FE5868E4-3944-4815-A821-A091438416F0}" srcId="{70E56AA4-614D-4A77-988A-D80F87A2C176}" destId="{3C89B039-F449-4B31-9CAD-89961897D30F}" srcOrd="4" destOrd="0" parTransId="{836158EF-7B15-4329-A687-C77243F066EB}" sibTransId="{32F1F749-C830-483B-8ED0-0BF1B24C8A4A}"/>
    <dgm:cxn modelId="{9ED339E7-D46F-914F-A195-7B6587B58B92}" type="presOf" srcId="{EEE4B8C0-D038-42D6-A2BC-F7C933799487}" destId="{27D70697-E804-CD48-BE7D-4E287026624C}" srcOrd="0" destOrd="0" presId="urn:microsoft.com/office/officeart/2016/7/layout/RepeatingBendingProcessNew"/>
    <dgm:cxn modelId="{FF143EEE-B754-1D4E-A99E-550757EC3518}" type="presOf" srcId="{49844A71-31AB-493A-BE7B-5D85E7978EE4}" destId="{AC115E0B-54D3-C24F-8730-77483180886E}" srcOrd="0" destOrd="0" presId="urn:microsoft.com/office/officeart/2016/7/layout/RepeatingBendingProcessNew"/>
    <dgm:cxn modelId="{34C216F6-950F-FF45-9A53-6EEDDEC22F6B}" type="presOf" srcId="{5B3039E5-FB89-47F5-B229-BD74979F366C}" destId="{4A122F59-1B9A-F64A-ABD3-56FEDD61BB6C}" srcOrd="0" destOrd="0" presId="urn:microsoft.com/office/officeart/2016/7/layout/RepeatingBendingProcessNew"/>
    <dgm:cxn modelId="{A6EEE0F6-DE8E-4ECE-8FD7-FFC7F8E4DF12}" srcId="{70E56AA4-614D-4A77-988A-D80F87A2C176}" destId="{EEE4B8C0-D038-42D6-A2BC-F7C933799487}" srcOrd="5" destOrd="0" parTransId="{48AF0015-CCDD-41BA-AA2A-97A655AAC618}" sibTransId="{7D95A7C2-ADC4-41BA-8136-F9E2E76781E0}"/>
    <dgm:cxn modelId="{86F47825-9201-8848-AE74-839BADFAFA06}" type="presParOf" srcId="{D893111A-7826-1B40-BCFA-B6C218877824}" destId="{C3A24CE3-E0BF-664A-ACAA-6FC25E9441B9}" srcOrd="0" destOrd="0" presId="urn:microsoft.com/office/officeart/2016/7/layout/RepeatingBendingProcessNew"/>
    <dgm:cxn modelId="{D71AA572-8DD8-554E-9C9D-046E580607D6}" type="presParOf" srcId="{D893111A-7826-1B40-BCFA-B6C218877824}" destId="{CCE95168-56C5-8E43-A841-309497ED5246}" srcOrd="1" destOrd="0" presId="urn:microsoft.com/office/officeart/2016/7/layout/RepeatingBendingProcessNew"/>
    <dgm:cxn modelId="{F9EF7250-C373-8E44-8E82-6B7D5778E310}" type="presParOf" srcId="{CCE95168-56C5-8E43-A841-309497ED5246}" destId="{7F265F64-AE0E-CE4B-9063-B0826973DED3}" srcOrd="0" destOrd="0" presId="urn:microsoft.com/office/officeart/2016/7/layout/RepeatingBendingProcessNew"/>
    <dgm:cxn modelId="{67C2C6DB-B8FA-C346-9429-31B84F343A1C}" type="presParOf" srcId="{D893111A-7826-1B40-BCFA-B6C218877824}" destId="{F44E68A1-DC57-724A-9AF5-F10EF6A4BA25}" srcOrd="2" destOrd="0" presId="urn:microsoft.com/office/officeart/2016/7/layout/RepeatingBendingProcessNew"/>
    <dgm:cxn modelId="{8FAD6749-72F6-3043-98CD-D86E9FFE4699}" type="presParOf" srcId="{D893111A-7826-1B40-BCFA-B6C218877824}" destId="{4A122F59-1B9A-F64A-ABD3-56FEDD61BB6C}" srcOrd="3" destOrd="0" presId="urn:microsoft.com/office/officeart/2016/7/layout/RepeatingBendingProcessNew"/>
    <dgm:cxn modelId="{B6A783C6-D8C8-A842-A813-38B17F810926}" type="presParOf" srcId="{4A122F59-1B9A-F64A-ABD3-56FEDD61BB6C}" destId="{E1D16A0E-85C5-A34D-949B-2457878384A4}" srcOrd="0" destOrd="0" presId="urn:microsoft.com/office/officeart/2016/7/layout/RepeatingBendingProcessNew"/>
    <dgm:cxn modelId="{E5E4000C-3353-0E4B-BFE1-543B0F9AACEC}" type="presParOf" srcId="{D893111A-7826-1B40-BCFA-B6C218877824}" destId="{AC115E0B-54D3-C24F-8730-77483180886E}" srcOrd="4" destOrd="0" presId="urn:microsoft.com/office/officeart/2016/7/layout/RepeatingBendingProcessNew"/>
    <dgm:cxn modelId="{3F1C91D6-58E4-884B-BCAC-95D8DF78F43F}" type="presParOf" srcId="{D893111A-7826-1B40-BCFA-B6C218877824}" destId="{9034BBA0-7C7C-5B42-B859-767CBC2B8E11}" srcOrd="5" destOrd="0" presId="urn:microsoft.com/office/officeart/2016/7/layout/RepeatingBendingProcessNew"/>
    <dgm:cxn modelId="{08D968AE-AA89-0848-9F94-8F9A7A1F6705}" type="presParOf" srcId="{9034BBA0-7C7C-5B42-B859-767CBC2B8E11}" destId="{42463352-F5CA-5A47-B4C3-7F7D1C2264C1}" srcOrd="0" destOrd="0" presId="urn:microsoft.com/office/officeart/2016/7/layout/RepeatingBendingProcessNew"/>
    <dgm:cxn modelId="{A45C66E8-43E2-DC4D-82B4-DA567759885B}" type="presParOf" srcId="{D893111A-7826-1B40-BCFA-B6C218877824}" destId="{A969E797-9F5D-A146-8223-724A0B2290DC}" srcOrd="6" destOrd="0" presId="urn:microsoft.com/office/officeart/2016/7/layout/RepeatingBendingProcessNew"/>
    <dgm:cxn modelId="{F87997F7-2AF6-FA47-A22B-0F21F355B124}" type="presParOf" srcId="{D893111A-7826-1B40-BCFA-B6C218877824}" destId="{DD00FF5B-9F27-3547-B1E6-EFD49B473E13}" srcOrd="7" destOrd="0" presId="urn:microsoft.com/office/officeart/2016/7/layout/RepeatingBendingProcessNew"/>
    <dgm:cxn modelId="{175CA803-C6D8-8346-B3C4-28061B9BE379}" type="presParOf" srcId="{DD00FF5B-9F27-3547-B1E6-EFD49B473E13}" destId="{5F4DD373-2880-A049-9508-0B48A53481C8}" srcOrd="0" destOrd="0" presId="urn:microsoft.com/office/officeart/2016/7/layout/RepeatingBendingProcessNew"/>
    <dgm:cxn modelId="{B06C68A4-20E3-644D-8E8D-24B5BE65E887}" type="presParOf" srcId="{D893111A-7826-1B40-BCFA-B6C218877824}" destId="{BA75F0A0-03A8-B94E-9F86-8E8D1A60A87E}" srcOrd="8" destOrd="0" presId="urn:microsoft.com/office/officeart/2016/7/layout/RepeatingBendingProcessNew"/>
    <dgm:cxn modelId="{4ADE6692-390B-EF4E-8398-29126DCA0E59}" type="presParOf" srcId="{D893111A-7826-1B40-BCFA-B6C218877824}" destId="{E612726B-2D86-7C49-9E10-AE15BB3A38EF}" srcOrd="9" destOrd="0" presId="urn:microsoft.com/office/officeart/2016/7/layout/RepeatingBendingProcessNew"/>
    <dgm:cxn modelId="{A3765DCF-167C-7D42-BD8B-47ED81F34FB4}" type="presParOf" srcId="{E612726B-2D86-7C49-9E10-AE15BB3A38EF}" destId="{D6059CD9-30D9-834E-AEBF-71C61E257506}" srcOrd="0" destOrd="0" presId="urn:microsoft.com/office/officeart/2016/7/layout/RepeatingBendingProcessNew"/>
    <dgm:cxn modelId="{CDC9E5FC-E395-6341-974C-32F5081DFED3}" type="presParOf" srcId="{D893111A-7826-1B40-BCFA-B6C218877824}" destId="{27D70697-E804-CD48-BE7D-4E287026624C}" srcOrd="10"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E95168-56C5-8E43-A841-309497ED5246}">
      <dsp:nvSpPr>
        <dsp:cNvPr id="0" name=""/>
        <dsp:cNvSpPr/>
      </dsp:nvSpPr>
      <dsp:spPr>
        <a:xfrm>
          <a:off x="3094939" y="748729"/>
          <a:ext cx="578257" cy="91440"/>
        </a:xfrm>
        <a:custGeom>
          <a:avLst/>
          <a:gdLst/>
          <a:ahLst/>
          <a:cxnLst/>
          <a:rect l="0" t="0" r="0" b="0"/>
          <a:pathLst>
            <a:path>
              <a:moveTo>
                <a:pt x="0" y="45720"/>
              </a:moveTo>
              <a:lnTo>
                <a:pt x="578257"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8846" y="791405"/>
        <a:ext cx="30442" cy="6088"/>
      </dsp:txXfrm>
    </dsp:sp>
    <dsp:sp modelId="{C3A24CE3-E0BF-664A-ACAA-6FC25E9441B9}">
      <dsp:nvSpPr>
        <dsp:cNvPr id="0" name=""/>
        <dsp:cNvSpPr/>
      </dsp:nvSpPr>
      <dsp:spPr>
        <a:xfrm>
          <a:off x="449533" y="287"/>
          <a:ext cx="2647205" cy="158832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715" tIns="136159" rIns="129715" bIns="136159" numCol="1" spcCol="1270" anchor="ctr" anchorCtr="0">
          <a:noAutofit/>
        </a:bodyPr>
        <a:lstStyle/>
        <a:p>
          <a:pPr marL="0" lvl="0" indent="0" algn="ctr" defTabSz="1022350">
            <a:lnSpc>
              <a:spcPct val="90000"/>
            </a:lnSpc>
            <a:spcBef>
              <a:spcPct val="0"/>
            </a:spcBef>
            <a:spcAft>
              <a:spcPct val="35000"/>
            </a:spcAft>
            <a:buNone/>
          </a:pPr>
          <a:r>
            <a:rPr lang="en-US" sz="2300" kern="1200"/>
            <a:t>Married for 26+ years</a:t>
          </a:r>
        </a:p>
      </dsp:txBody>
      <dsp:txXfrm>
        <a:off x="449533" y="287"/>
        <a:ext cx="2647205" cy="1588323"/>
      </dsp:txXfrm>
    </dsp:sp>
    <dsp:sp modelId="{4A122F59-1B9A-F64A-ABD3-56FEDD61BB6C}">
      <dsp:nvSpPr>
        <dsp:cNvPr id="0" name=""/>
        <dsp:cNvSpPr/>
      </dsp:nvSpPr>
      <dsp:spPr>
        <a:xfrm>
          <a:off x="6351002" y="748729"/>
          <a:ext cx="578257" cy="91440"/>
        </a:xfrm>
        <a:custGeom>
          <a:avLst/>
          <a:gdLst/>
          <a:ahLst/>
          <a:cxnLst/>
          <a:rect l="0" t="0" r="0" b="0"/>
          <a:pathLst>
            <a:path>
              <a:moveTo>
                <a:pt x="0" y="45720"/>
              </a:moveTo>
              <a:lnTo>
                <a:pt x="578257" y="45720"/>
              </a:lnTo>
            </a:path>
          </a:pathLst>
        </a:custGeom>
        <a:noFill/>
        <a:ln w="6350" cap="flat" cmpd="sng" algn="ctr">
          <a:solidFill>
            <a:schemeClr val="accent2">
              <a:hueOff val="-363841"/>
              <a:satOff val="-20982"/>
              <a:lumOff val="215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624910" y="791405"/>
        <a:ext cx="30442" cy="6088"/>
      </dsp:txXfrm>
    </dsp:sp>
    <dsp:sp modelId="{F44E68A1-DC57-724A-9AF5-F10EF6A4BA25}">
      <dsp:nvSpPr>
        <dsp:cNvPr id="0" name=""/>
        <dsp:cNvSpPr/>
      </dsp:nvSpPr>
      <dsp:spPr>
        <a:xfrm>
          <a:off x="3705597" y="287"/>
          <a:ext cx="2647205" cy="1588323"/>
        </a:xfrm>
        <a:prstGeom prst="rect">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715" tIns="136159" rIns="129715" bIns="136159" numCol="1" spcCol="1270" anchor="ctr" anchorCtr="0">
          <a:noAutofit/>
        </a:bodyPr>
        <a:lstStyle/>
        <a:p>
          <a:pPr marL="0" lvl="0" indent="0" algn="ctr" defTabSz="1022350">
            <a:lnSpc>
              <a:spcPct val="90000"/>
            </a:lnSpc>
            <a:spcBef>
              <a:spcPct val="0"/>
            </a:spcBef>
            <a:spcAft>
              <a:spcPct val="35000"/>
            </a:spcAft>
            <a:buNone/>
          </a:pPr>
          <a:r>
            <a:rPr lang="en-US" sz="2300" kern="1200"/>
            <a:t>Father to 2 adult children</a:t>
          </a:r>
        </a:p>
      </dsp:txBody>
      <dsp:txXfrm>
        <a:off x="3705597" y="287"/>
        <a:ext cx="2647205" cy="1588323"/>
      </dsp:txXfrm>
    </dsp:sp>
    <dsp:sp modelId="{9034BBA0-7C7C-5B42-B859-767CBC2B8E11}">
      <dsp:nvSpPr>
        <dsp:cNvPr id="0" name=""/>
        <dsp:cNvSpPr/>
      </dsp:nvSpPr>
      <dsp:spPr>
        <a:xfrm>
          <a:off x="1773136" y="1586811"/>
          <a:ext cx="6512126" cy="578257"/>
        </a:xfrm>
        <a:custGeom>
          <a:avLst/>
          <a:gdLst/>
          <a:ahLst/>
          <a:cxnLst/>
          <a:rect l="0" t="0" r="0" b="0"/>
          <a:pathLst>
            <a:path>
              <a:moveTo>
                <a:pt x="6512126" y="0"/>
              </a:moveTo>
              <a:lnTo>
                <a:pt x="6512126" y="306228"/>
              </a:lnTo>
              <a:lnTo>
                <a:pt x="0" y="306228"/>
              </a:lnTo>
              <a:lnTo>
                <a:pt x="0" y="578257"/>
              </a:lnTo>
            </a:path>
          </a:pathLst>
        </a:custGeom>
        <a:noFill/>
        <a:ln w="6350" cap="flat" cmpd="sng" algn="ctr">
          <a:solidFill>
            <a:schemeClr val="accent2">
              <a:hueOff val="-727682"/>
              <a:satOff val="-41964"/>
              <a:lumOff val="431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65686" y="1872895"/>
        <a:ext cx="327026" cy="6088"/>
      </dsp:txXfrm>
    </dsp:sp>
    <dsp:sp modelId="{AC115E0B-54D3-C24F-8730-77483180886E}">
      <dsp:nvSpPr>
        <dsp:cNvPr id="0" name=""/>
        <dsp:cNvSpPr/>
      </dsp:nvSpPr>
      <dsp:spPr>
        <a:xfrm>
          <a:off x="6961660" y="287"/>
          <a:ext cx="2647205" cy="1588323"/>
        </a:xfrm>
        <a:prstGeom prst="rect">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715" tIns="136159" rIns="129715" bIns="136159" numCol="1" spcCol="1270" anchor="ctr" anchorCtr="0">
          <a:noAutofit/>
        </a:bodyPr>
        <a:lstStyle/>
        <a:p>
          <a:pPr marL="0" lvl="0" indent="0" algn="ctr" defTabSz="1022350">
            <a:lnSpc>
              <a:spcPct val="90000"/>
            </a:lnSpc>
            <a:spcBef>
              <a:spcPct val="0"/>
            </a:spcBef>
            <a:spcAft>
              <a:spcPct val="35000"/>
            </a:spcAft>
            <a:buNone/>
          </a:pPr>
          <a:r>
            <a:rPr lang="en-US" sz="2300" kern="1200"/>
            <a:t> Three cats</a:t>
          </a:r>
        </a:p>
      </dsp:txBody>
      <dsp:txXfrm>
        <a:off x="6961660" y="287"/>
        <a:ext cx="2647205" cy="1588323"/>
      </dsp:txXfrm>
    </dsp:sp>
    <dsp:sp modelId="{DD00FF5B-9F27-3547-B1E6-EFD49B473E13}">
      <dsp:nvSpPr>
        <dsp:cNvPr id="0" name=""/>
        <dsp:cNvSpPr/>
      </dsp:nvSpPr>
      <dsp:spPr>
        <a:xfrm>
          <a:off x="3094939" y="2945910"/>
          <a:ext cx="578257" cy="91440"/>
        </a:xfrm>
        <a:custGeom>
          <a:avLst/>
          <a:gdLst/>
          <a:ahLst/>
          <a:cxnLst/>
          <a:rect l="0" t="0" r="0" b="0"/>
          <a:pathLst>
            <a:path>
              <a:moveTo>
                <a:pt x="0" y="45720"/>
              </a:moveTo>
              <a:lnTo>
                <a:pt x="578257" y="45720"/>
              </a:lnTo>
            </a:path>
          </a:pathLst>
        </a:custGeom>
        <a:noFill/>
        <a:ln w="6350" cap="flat" cmpd="sng" algn="ctr">
          <a:solidFill>
            <a:schemeClr val="accent2">
              <a:hueOff val="-1091522"/>
              <a:satOff val="-62946"/>
              <a:lumOff val="647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8846" y="2988586"/>
        <a:ext cx="30442" cy="6088"/>
      </dsp:txXfrm>
    </dsp:sp>
    <dsp:sp modelId="{A969E797-9F5D-A146-8223-724A0B2290DC}">
      <dsp:nvSpPr>
        <dsp:cNvPr id="0" name=""/>
        <dsp:cNvSpPr/>
      </dsp:nvSpPr>
      <dsp:spPr>
        <a:xfrm>
          <a:off x="449533" y="2197468"/>
          <a:ext cx="2647205" cy="1588323"/>
        </a:xfrm>
        <a:prstGeom prst="rect">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715" tIns="136159" rIns="129715" bIns="136159" numCol="1" spcCol="1270" anchor="ctr" anchorCtr="0">
          <a:noAutofit/>
        </a:bodyPr>
        <a:lstStyle/>
        <a:p>
          <a:pPr marL="0" lvl="0" indent="0" algn="ctr" defTabSz="1022350">
            <a:lnSpc>
              <a:spcPct val="90000"/>
            </a:lnSpc>
            <a:spcBef>
              <a:spcPct val="0"/>
            </a:spcBef>
            <a:spcAft>
              <a:spcPct val="35000"/>
            </a:spcAft>
            <a:buNone/>
          </a:pPr>
          <a:r>
            <a:rPr lang="en-US" sz="2300" kern="1200"/>
            <a:t>Developer with almost 30 years of professional experience</a:t>
          </a:r>
        </a:p>
      </dsp:txBody>
      <dsp:txXfrm>
        <a:off x="449533" y="2197468"/>
        <a:ext cx="2647205" cy="1588323"/>
      </dsp:txXfrm>
    </dsp:sp>
    <dsp:sp modelId="{E612726B-2D86-7C49-9E10-AE15BB3A38EF}">
      <dsp:nvSpPr>
        <dsp:cNvPr id="0" name=""/>
        <dsp:cNvSpPr/>
      </dsp:nvSpPr>
      <dsp:spPr>
        <a:xfrm>
          <a:off x="6351002" y="2945910"/>
          <a:ext cx="578257" cy="91440"/>
        </a:xfrm>
        <a:custGeom>
          <a:avLst/>
          <a:gdLst/>
          <a:ahLst/>
          <a:cxnLst/>
          <a:rect l="0" t="0" r="0" b="0"/>
          <a:pathLst>
            <a:path>
              <a:moveTo>
                <a:pt x="0" y="45720"/>
              </a:moveTo>
              <a:lnTo>
                <a:pt x="578257" y="45720"/>
              </a:lnTo>
            </a:path>
          </a:pathLst>
        </a:custGeom>
        <a:noFill/>
        <a:ln w="6350" cap="flat" cmpd="sng" algn="ctr">
          <a:solidFill>
            <a:schemeClr val="accent2">
              <a:hueOff val="-1455363"/>
              <a:satOff val="-83928"/>
              <a:lumOff val="862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624910" y="2988586"/>
        <a:ext cx="30442" cy="6088"/>
      </dsp:txXfrm>
    </dsp:sp>
    <dsp:sp modelId="{BA75F0A0-03A8-B94E-9F86-8E8D1A60A87E}">
      <dsp:nvSpPr>
        <dsp:cNvPr id="0" name=""/>
        <dsp:cNvSpPr/>
      </dsp:nvSpPr>
      <dsp:spPr>
        <a:xfrm>
          <a:off x="3705597" y="2197468"/>
          <a:ext cx="2647205" cy="1588323"/>
        </a:xfrm>
        <a:prstGeom prst="rect">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715" tIns="136159" rIns="129715" bIns="136159" numCol="1" spcCol="1270" anchor="ctr" anchorCtr="0">
          <a:noAutofit/>
        </a:bodyPr>
        <a:lstStyle/>
        <a:p>
          <a:pPr marL="0" lvl="0" indent="0" algn="ctr" defTabSz="1022350">
            <a:lnSpc>
              <a:spcPct val="90000"/>
            </a:lnSpc>
            <a:spcBef>
              <a:spcPct val="0"/>
            </a:spcBef>
            <a:spcAft>
              <a:spcPct val="35000"/>
            </a:spcAft>
            <a:buNone/>
          </a:pPr>
          <a:r>
            <a:rPr lang="en-US" sz="2300" kern="1200"/>
            <a:t>Writer / Blogger</a:t>
          </a:r>
        </a:p>
      </dsp:txBody>
      <dsp:txXfrm>
        <a:off x="3705597" y="2197468"/>
        <a:ext cx="2647205" cy="1588323"/>
      </dsp:txXfrm>
    </dsp:sp>
    <dsp:sp modelId="{27D70697-E804-CD48-BE7D-4E287026624C}">
      <dsp:nvSpPr>
        <dsp:cNvPr id="0" name=""/>
        <dsp:cNvSpPr/>
      </dsp:nvSpPr>
      <dsp:spPr>
        <a:xfrm>
          <a:off x="6961660" y="2197468"/>
          <a:ext cx="2647205" cy="1588323"/>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715" tIns="136159" rIns="129715" bIns="136159" numCol="1" spcCol="1270" anchor="ctr" anchorCtr="0">
          <a:noAutofit/>
        </a:bodyPr>
        <a:lstStyle/>
        <a:p>
          <a:pPr marL="0" lvl="0" indent="0" algn="ctr" defTabSz="1022350">
            <a:lnSpc>
              <a:spcPct val="90000"/>
            </a:lnSpc>
            <a:spcBef>
              <a:spcPct val="0"/>
            </a:spcBef>
            <a:spcAft>
              <a:spcPct val="35000"/>
            </a:spcAft>
            <a:buNone/>
          </a:pPr>
          <a:r>
            <a:rPr lang="en-US" sz="2300" kern="1200"/>
            <a:t>Principal Consultant at Improving</a:t>
          </a:r>
        </a:p>
      </dsp:txBody>
      <dsp:txXfrm>
        <a:off x="6961660" y="2197468"/>
        <a:ext cx="2647205" cy="1588323"/>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2/21/24</a:t>
            </a:fld>
            <a:endParaRPr lang="en-US"/>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2T01:47:05.99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92 162 11950,'-53'-9'-984,"15"-2"1347,55-27-29,26 4 0,29-4-56,9 17-197,-28 11 1,13 15 42,-20 7-36,-8-7-21,28 31 0,-13-29 178,28 12 1,-20-9-57,-1 3 1,-20-3-34,20 9 1,-14 0-144,14 14 1,-1-8-77,8 1 1,6-5-46,15-8 1,4-6 140,9-14 1,7-4-1,-3-7 154,-7 5 0,-15 4-110,-2 9 0,-3 2 0,25 5-36,-6 6 0,-23 1 15,7 5 0,-7 0 13,20 14-54,-35-17 10,14 20-37,-39-32-520,-3 23 328,-14-24 149,-79 5 1,15-8-129,-54 0 1,13 2 76,-12 5 1,-1-2 0,-13 9-82,0 1 1,19-4 0,-10 1-559,11-4 745,-20 8 0,26-5 0,-19 9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2T01:47:21.86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991 40 11877,'-61'17'-246,"1"-1"0,-50 13 0,7-12 0,6-1-82,1-3 0,-3-2 0,1 3 262,3-7 66,6-4 180,18-13 1,59-1 0,43-7 64,36 5 1,23-4 0,5 9 0,18-1-124,-45 4 1,2 1 0,5-3 0,4 0 0,13 2 0,2 2 0,3-2 0,4 1-44,5-1 0,3 0 0,-32 1 0,3-1 1,1 2-1,5-1 0,3 2 0,2 1 0,6-2 1,1 2-1,1 0-18,4 0 0,2 0 1,0 1-1,1 0 1,2 0-1,-1 0 1,4 0-1,0 0 1,1 0-1,-1 0 1,0 0-1,-1 0-16,-1 0 0,1-1 0,-2 2 0,-8 0 0,-3 1 0,0 2 0,-6-2 0,-2 1 0,-1 0 0,-6 0 0,-2 1 0,-2-2-7,33 3 0,-2-1 0,-5 4 0,-1 0 0,-5-2 0,-1-1 0,-1 2 0,1 0-23,-6 0 1,1 0 0,-4-2 0,1 2 0,0 3-1,-1-1 1,-1-1 0,-1-1-100,0 1 0,-2-2 1,-3-4-1,-3 0 1,-2 2-1,-1-1 1,-1-2-1,-1 1-39,1-2 0,0 0 0,3 0 0,-1 0 0,-2-2 0,0 1 0,0-2 0,0-1 0,-5-2 0,-1-2 0,-4-3 0,-1-2 0,-2-1 0,-1-1 0,0 0 0,-1 0-369,-1 1 0,90-27 492,-70 29 0,3 3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2T01:47:22.24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1 283 11918,'29'72'-827,"7"-18"798,17-14 0,23-6 0,19-3 0,-4-11 100,1-11 0,9-7 0,-43-2 0,1 0 0,4 0 0,2-2-57,4 0 1,3-3-1,5-1 1,3-1 0,5-4-1,2-3 1,2 0 0,0-1 43,1 0 0,4-1 0,6-4 0,3-1 0,2-3 0,1-1 0,3 0 0,2 1-69,0-1 1,0 1 0,1-1 0,0 2 0,-7 4 0,-2-2 0,1 1 0,-2-1-66,1 0 1,-1 3-1,-9 2 1,0 2-1,-8 2 1,-3 2-1,-9 2 1,-2 2 17,-7 2 1,0-1-1,-4 1 1,-1 2-1,-1 1 1,0 2-128,57-1 1,-56 4-1,1 0 40,0 3 0,0 0 145,0 2 0,70 11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2T01:47:22.62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 11941,'107'0'-95,"3"22"0,-44-8 0,0-1 0,-1 0 0,-2 1 82,3-1 0,0-2 1,7 0-1,0-3 1,3-1-1,1-1 1,0-2-1,2 1 110,2 0 1,0-1 0,-2-3-1,3 0 1,8 3 0,2-1-1,1-3 1,2 0-29,0-3 1,1-1 0,-1 3-1,3 0 1,-6-3 0,1-1-1,2 1 1,1 1-138,0 0 1,1-1 0,4-1 0,-1 2 0,4 1 0,1-1 0,-3-1 0,-1-1-14,-1-1 0,-2 1 0,-2 2 0,-1 1 0,-4-2 0,-1 0 1,0 0-1,-1 1-20,0-1 0,-2 1 0,-5 0 0,-2-1 0,-2 3 0,-3 0 0,1 0 0,-2-3 17,-1 2 1,1-2 0,2 0-1,1 1 1,-2 2 0,-1 2-1,-7-1 1,0 0 83,-5-1 0,-2 2 0,43 4 0,-10 8 0,-46 18 0,-33 23 0,-28-13 0,-59-8 0,-19-9 0,2 2 0,-17-7 0,12-2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2T01:47:22.94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21 11941,'61'40'-208,"9"5"1,3-4 0,8-10 370,6-7 1,10-3 0,-42-12 0,4-1 0,5 0 0,2-2-42,4-1 1,3-3 0,9-1 0,2 0 0,5-1 0,1 0 0,2-1 0,-2-2-17,3-3 0,1-2 0,3 1 0,0-1 0,2-8 0,2-2 0,2 0 0,1 0-229,0-1 0,-1 0 0,-3 0 0,-4 0 0,-13 1 0,-2 2 0,-5 3 0,-1 1-18,-3 4 1,-2 0-1,-6 3 1,-3 2-1,1 3 1,0 2-1,52 4-187,-4 8 0,-10 2 0,-5-1-61,1-1 1,16 0 388,-54-5 0,-2 1 0,41 11 0,-75-10 0,-55-4 0,-44-5 0,-37 7 0,7 4 0,-10 5 0,-17 4 0,-1 6 0,1 3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2T01:47:23.22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247 1 11941,'-67'24'-492,"0"10"0,24-4 590,-4 16 302,27-8 1,18 7-378,35-18 0,48-9 0,-23-17 1,3-2-1,2 1 0,1 0 28,7 0 1,-1 0 0,2-1 0,1 0 0,8-1 0,3-3 0,8-1 0,2-2-59,10 0 0,3-1 0,-25 0 1,3-1-1,1 0 0,6-2 1,-1 2-1,2-2 0,1 0 1,0 0-1,0 1-75,1-1 0,1 0 0,-1 1 0,-5-1 0,1 0 0,-2 0 0,-1 3 0,-2 1 0,0 1 0,-5 0 0,-3 1 0,-2 2-115,28-2 0,-3 2 1,-16 3-1,-5 2 1,34 6 60,-17 6 0,16 12 136,8 2 0,6-16 0,-6-11 0,-13-4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2T01:47:24.281"/>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104 364 12035,'-54'0'-837,"6"0"804,47 0 228,47-9 14,-5 6 0,46-6-143,-27 9 0,-8-7 0,13-1-44,9-3 1,28 4 0,-46 1 0,3-2 0,11 1-1,2 1 23,9 0 0,4 0 1,12-3-1,3 1 0,10 1 1,2 3-1,0-3 1,0 0 23,0 0 0,0 1 1,-2 3-1,-3 1 0,0-1 1,-2-1-1,-7 2 1,-1 0-89,-7-2 0,-1 1 1,-6 2-1,-2 0 1,-12-3-1,-2 0 1,-1-1-1,0 3-100,0-2 0,-2 1 0,6-4 1,-1 0-1,-3 2 0,-1 1 1,-4-1-1,-1-1-140,54-10 1,-9-1 0,-11-4 258,-6 1 0,-5 4 0,-2 1 0,-1-1 0,0 2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2T01:47:24.69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1 160 11923,'67'20'305,"0"1"0,14-11 0,19-3-195,5-5 1,8-4-1,-19-2 1,9-6-43,11 0 0,-48 6 0,4 1 0,8-4 0,4 0 0,6 0 0,2 1-49,5 1 1,2-1-1,6-2 1,1 0-1,-28 4 1,0 2 0,3 0-1,1-2 1,1 1-1,1 0-57,5 0 0,1 1 0,-3-2 0,-2-1 0,-1 1 1,0-1-1,0 3 0,2 0 0,-3 0 0,-3 0 1,1 0-1,-3 0-85,35-3 0,-3 0 0,-4 2 0,-3-3 0,-9-1 0,-1-1 0,-5 1 0,-3 2-41,-8 1 0,-2-1 0,-9 1 0,-3-1 0,45 2 0,-10-4 164,-8 2 0,-4 10 0,-10 2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2T01:47:25.11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 11933,'47'72'29,"9"-20"0,36-19 0,18-9 24,-45-13 0,3-1 0,9 1 0,4-2 0,9 0 1,1 0-1,8-1 0,0-1 19,7 1 0,2-2 0,-2-4 0,3 1 1,5 0-1,3 0 0,-40-2 0,0 0 0,2-1-44,1 1 1,0-2 0,1 1 0,1 0 0,0 0 0,2 0 0,0 0 0,1 1-1,1-2 1,-2 1 0,-1-1 0,0 0-22,-3-1 1,0-1 0,-2 2-1,35 0 1,-4-1 0,-2-1 0,-1 0-1,1 0 1,2 1-98,1-2 1,-1 1-1,-13 2 1,-1 0 0,0-3-1,-2 1 1,-8 2-1,-2-1-51,-5 2 1,-2 0-1,0 0 1,-4 0-1,-6 0 1,-1 0-1,49 0-351,-18 0 0,-13 3-199,5 4 691,-1-5 0,5 7 0,6-9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2T01:47:25.46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 11882,'30'69'983,"16"-10"-787,22-16 1,26-19-1,20-12 1,-44-8 0,1 0-158,9-1 1,2-2 0,12 1 0,3-4 0,5 1 0,4-2 0,6-1 0,0 0-73,-32 0 0,1 0 0,0 0 0,-3 1 0,-2-1 0,1 0 0,6-1 0,2-1 1,-2 2-1,0-1 0,0 0 0,0 1-39,1-1 0,0-1 1,1 2-1,2-1 1,1 2-1,0-1 1,-1 1-1,1-2 1,-1 2-1,-2-1 1,1 2-1,-2-2 1,-3 3 0,0 0 0,-3-1 0,32-2 0,-2 0 1,-7-1-1,0 3 0,-5-1 0,-2 3 6,0 2 0,-4 1 0,-16 2 0,-2 2 0,-9 2 0,-1 1 0,41 10-31,-15 1 0,-6-2 1,-1 4-206,0 4 0,-19 0-58,-8 13 0,-37-10 359,-38 9 0,-118 29 0,47-36 0,-2-6 0,4 5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2T01:47:25.74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207 183 11882,'-81'-32'-128,"28"2"605,-4 11-269,44-2 1,11 10-82,35 5 1,34-4-1,34 3 1,6 3-72,-49 3 1,1 1 0,2 0 0,2 0 0,9-2 0,4 1 0,4-1 0,4 0-43,8-2 1,4 1-1,12-1 1,6 1 0,-33 2-1,3 1 1,-1-2 0,4 1-1,0 0 1,1-1-48,0 0 1,0-1-1,-2 1 1,-1 0-1,-3-1 1,1 2-1,-2 0 1,0 1-1,-2 1 1,37-1-1,-3 0-63,-2 0 1,-5 0-1,-16 0 1,-4 0-1,-12-1 1,-3 2 0,-7-1-1,-2 2-150,53 4 0,-10 3 0,0 8 0,-9-7-246,-8-1 0,-3 7 357,2-3 135,-13 6 0,-8 5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2T01:47:08.14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11419 476 11946,'43'72'-739,"-22"-5"985,-33-13 1,-24-8-105,-38-11 1,-11-13-1,-18-11-46,1-3 0,6-1 0,13-9 0,-5-3-52,-5 0 0,-12-5 0,-5 6 0,-1-3-38,1 2 0,52 4 1,0 0-1,0 1 1,0 0-1,-4 0 1,0 0 15,-1 0 0,-2 0 0,2 0 1,-1 0-1,3 1 0,1 0 0,0 1 1,1 1-8,-56 4 1,54-4-1,-1 1 1,4-4-1,-1 0 1,1 0-1,0 0-6,-1 0 0,0 0 0,0 1 0,1 0 0,-2 0 0,1 3 1,0-1-1,-1 2-8,-1 2 0,-2-3 0,1-2 1,0 1-1,0 1 0,2 1 1,-1-2-1,1 1 8,0-2 1,-1 2 0,-2 0 0,1 1 0,0-3-1,0 1 1,4 0 0,0 1 67,-54 0 1,-3-4 0,3-7-1,-2-4-49,56 6 1,-1-1 0,0-3 0,2 0 0,-51-3 0,-6 2-62,55 6 0,-1 1 0,0-2 1,-1 1-1,0 0 0,1 1 1,0 0-1,1 1-3,-55 0 0,4 2 1,8 0-1,-2 0-2,3 0 0,-2 7 0,13 2 0,0 0 15,1-1 0,-6 6 0,4-5-6,-8 3 0,14-9 8,-16 4 1,3-4 0,-14-6-31,11-4 0,11 6 68,2-6 1,-17 5 2,39 1 0,-2 2 0,2 1 1,2 3 60,0-3 1,0 2 0,3 3 0,1 0-17,-54 0 0,4-1-24,8-6 0,4 0-176,3 0 0,-7-6-67,8-1 0,-10-10 134,11 5 1,2-7 123,5 0 1,-9 0-2,-5 6 1,0 4-1,-7 9 41,-3 0 0,23 0-119,-21 0 1,10-7-43,-10 0 0,10-15 25,17 2 1,5-7 18,-5 0 1,18 11 14,-11-3 1,-8 12 8,-26 0 0,-5 9 72,51 5 1,-3 0 0,0-5 0,2 3 36,3 4 1,-2 1 0,-51-3-137,18 0-132,5-4-450,1-3 441,42 0 330,2 0 0,114-7 1,21-3-89,11-1 1,6 4-1,-49 2 1,1 0-1,7-1 1,1 0-56,3 0 1,3 0 0,9 3-1,2 1 1,2-4 0,1 0 0,7 0-1,2 1-12,7-1 0,2 0 1,-29 3-1,2-1 1,-1 1-1,2-3 1,-2 1-1,0-1 1,36 1-1,-4-1-9,-5 1 0,-1 2 0,-6-2 1,-1 3-1,-5 1 0,2 0 1,-2-2-1,1 1 26,0 0 1,-2-3-1,-1-2 1,-2-1-1,-5 2 1,-2 0-1,0 0 1,0-1 2,-3 0 1,0 1 0,1 2 0,-1 3 0,-6-2-1,-1-1 1,-3 3 0,-2 0-9,-2 1 0,0 0 0,0 0 0,2 0 1,-2 1-1,1 0 0,-2 2 0,0-1 25,-4 0 1,0 3 0,45 8 0,-11-4 0,0 0 76,0 0 0,-6-1 1,0-3 12,-3 2 0,13 0-141,6-7-84,-15 0-628,-17 0 399,-39 0 0,-112 0 325,24 0 0,-7 0 0,-16 2 1,1 3-1,16-2 0,3 2 0,-6 0 1,-1-1-27,-3 1 0,-3-1 0,-1 3 1,-2 0-1,-5-3 0,-2-2 1,1 2-1,-1-1-38,-2 2 1,1-1-1,-3-3 1,0 1 0,1 1-1,1 0 1,0-3 0,0 0 19,-1-3 1,1 0 0,-4 1 0,-1 1 0,7-2 0,1-3 0,5 3 0,3-3-67,5 0 0,3-1 1,-48-5-1,7 1-41,4 3 347,-7-8-32,25 4 0,39 2-72,60 3 1,63 11-1,-17 0 1,4-1-1,7 0 1,0-2-4,7 1 1,3-2 0,11 1 0,2-2 0,11 2 0,1-2-1,7 1 1,3-2-76,-34 1 1,0-2-1,2 1 1,7-1-1,2-1 1,2-1-1,8-1 1,4-3 0,0 3-1,5-3 1,1 0-1,1 1-37,1 0 0,0-1 0,-2 0 0,-7-1 0,-1 1 0,-4 1 0,-15 1 0,-1 1 0,-3 1 0,27-2 1,-2 0 56,-15 3 0,-3 2 0,-13 0 0,-2 2 0,-13 0 0,-1 2 0,50 1-8,-7 4 1,0 3-1,7-6 1,-52 0 0,3-1-137,1-1 1,1 1-1,-4-1 1,-1 0-1,43 2 38,-11 3 0,15 7-109,2-8 0,-48-2 0,1-1 53,48-3 271,-27 0 1,-34 0-101,-54 0 1,-27 9 0,-49 4 0,-7 5-120,-10 2 0,-5 0 1,46-9-1,-1-1 1,-2 0-1,0 0-21,1 0 0,-2 0 0,-5-3 1,0-1-1,1 1 0,2 0 1,2 0-1,0 0-50,3-1 0,1-2 1,-46 5-1,0-9-455,8 0 662,8 0 1,57-12 61,46-2 0,38-2 0,3 12 0,8 3 0,2-2 0,2-2-24,9-1 0,1 0 0,7 1 1,4-3-1,10-2 0,4 0 1,9-2-1,2 1-100,-31 3 1,1 0-1,3-3 1,13 0-1,2-3 1,1-1 0,8-1-1,0-3 1,1 1-1,1-1 1,0 0 0,0 0-15,-1 1 1,1 0-1,-4 1 1,-9 0 0,-4 0-1,-2 4 1,-11 1 0,-2 2-1,-4 0 1,21-1 0,-6 2 93,-18 3 0,-5 2 0,37 4 1,-29 5-1,8 2 81,8-2 1,-3 4 0,3-2-269,4-4 0,-13 2 56,18 2 0,-25 4-29,12 9-161,-36 1-333,13-2 216,-41 2 1,39-21 321,-9-14 0,38-15 1,8-13 188,8 1 1,-2-2-1,-26 17 711,1 2-769,0 1-101,-27 11 0,-61 12 0,-40 12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2T01:47:26.07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 11882,'45'45'182,"8"-7"-52,14-7 0,21-4 1,15-9-1,-43-10 0,1-1-36,7 2 1,3-4 0,6-2 0,3-1 0,9 1 0,1 1 0,9-3 0,2 0-94,6-1 0,1 0 1,6 0-1,0 0 0,-32-1 1,1 1-1,2-1 1,0-1-1,2-2 0,1 1-66,3-3 0,0-1 0,0-1 1,-7 2-1,-2 0 0,-1 0 0,-1 0 1,1-3-1,-2 3 0,26-3 1,-2 4-41,-10 0 1,-3 0-1,-10 2 1,-5-1 0,-8 4-1,-1 0 1,-7 2 0,-1-1-42,42 6 1,1-5 0,-7 5 0,2-5-347,-1-2 0,-6 3 491,-8 4 1,22 50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2T01:47:26.39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0 181 11988,'36'-53'258,"-5"13"0,37 28 0,8 3-95,13 6 1,19 0 0,-42 2 0,3 2 0,6-1 0,2 3-108,8-1 1,0 1 0,3-2-1,2 1 1,7 1 0,2 1 0,4-3-1,1 0-70,5 0 0,2-2 1,-34-1-1,2-2 1,0 1-1,3-1 0,2 0 1,-1-1-1,0-1 1,-1 2-1,0-2-84,-5 1 1,1 0 0,-3 1 0,30-4 0,-3 1-1,-12 2 1,-4 3 0,-6 0 0,-3-1-81,-6 2 1,-5 0 0,42 8 0,-14 2 0,-9 3-124,-4 3 1,0 1-1,1 1-191,6 4 0,-23 1 449,-4 25 43,-6 49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2T01:47:26.71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1 359 11988,'103'0'64,"4"0"1,-48 0-1,1 0 1,-1 0-1,1 0 1,8 0-1,3 0 58,5 1 1,3-2 0,11-2 0,3-2 0,10-2 0,3 0 0,4-2 0,2-3-78,-34 4 0,0-1 1,2 0-1,-3 0 1,2-2-1,-1 0 1,5-3-1,1 0 1,-1-1-1,-2 0 1,1 0-1,-1 0-144,-1 0 1,1-1 0,0 1-1,-3-2 1,-1 2 0,-1 2-1,33-6 1,-3 4 0,-10 1-1,-4 3 68,-11 3 1,-5 1 0,-11 2-1,-2 5 1,43 12 0,-8 9 35,-3 8 0,-20-2 1,0 8-331,-10 0 0,8 9 0,4 4-4,-1-3 0,-23-3-655,42 30 984,-6-22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2T01:47:26.99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1 180 11988,'65'40'163,"9"1"1,30-12 0,-44-18 0,2-1 0,-1-6 0,2 0-68,0-2 0,2-2 1,3 0-1,2 0 0,8 0 1,2-2-1,2-1 0,1-1-147,5-2 1,-1-1 0,5-2 0,0-3-1,3 0 1,1-2 0,1-1 0,1-2 23,-3 2 0,-1-1 0,0-3 0,-1 0 1,-2 3-1,0 1 0,-1-2 0,-1-1-1,-1 1 0,-2 1 0,-9 7 0,-6 0 0,-8 0 0,-5 0 0,42-1-242,-16 5 1,-10 10 0,2 7-59,7 14 0,-18-7 0,3 24-58,-8 2 386,10 51 0,-61-1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2T01:47:27.34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1 343 11950,'36'47'327,"4"1"1,25-7 0,27 7-132,11-15 1,7-14-1,-3-8 1,-49-6 0,1-2-158,2 1 1,4-3-1,8 0 1,4-2-1,7-1 1,4-3-1,7-2 1,1-1-90,7-4 0,3-1 0,-29 2 1,3-3-1,0 1 0,2-3 0,-1-1 1,1 1-1,-2-1 0,1-1 0,-1 1-21,1-1 0,0-1 1,0 1-1,-2-2 1,1 0-1,0 1 1,1-2-1,-1 0 1,1 0-1,-1 0 1,0 1-1,-2-2 5,-1 2 0,0-1 0,-2 2 0,28-9 0,-5 4 1,-13 8-1,-1 3 0,-10 4 0,-3 0-98,-8 3 1,-5 1 0,45-2 0,-7 7-292,1 0 1,-14 2-283,-9 5 737,18 34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2T01:47:27.61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0 220 11964,'40'72'491,"25"-11"1,16-17-247,16-8 1,13-15 0,-14-14 0,11-5-124,-47-2 1,1 0 0,6-1 0,3 0 0,5-3 0,0-1 0,2-5 0,1-1-222,4-3 1,0-3 0,3-5 0,2-3-1,6-1 1,2-2 0,2-1 0,-1 0-25,1-2 0,-1 1 0,-8 1 0,-3 0 0,-9 3 0,-2 0 0,-8 6 0,-2 2-369,43-4 0,-19 13-492,-14 16 984,29 22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2T01:47:28.54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1 223 12043,'98'-40'127,"-10"1"1,15 6-1,4 5-156,-48 17 1,1 0 0,4 2 0,2 0 0,5 1 0,2 1 0,0 1 0,0 0 64,0 2 0,1-1 0,1 1 0,1 2 1,-4 1-1,1 2 0,2-1 0,0 0-1,2-1 0,-1 2 0,2 1 1,3 2-1,1-1 0,1 1 1,-1-2-1,0 0-20,0 0 1,3-1-1,3-1 1,0 0 0,3 0-1,0 0 1,4 0-1,0 0-123,1 0 0,1 0 0,-1 0 1,-1 0-1,-5 0 0,-1 0 1,-1 0-1,-2 0-56,0 0 0,-3 0 0,-7 0 0,-2 0 0,-7 0 0,108 0 164,-81 0 0,-17 0 0,49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2T01:47:28.92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0 11902,'107'21'57,"1"1"1,-40-10-1,2 1 1,6 1-1,-1 1-56,7 1 0,2-1 0,7 1 0,2-1 0,3 4 0,1-2 0,-2-1 0,2-1 53,-2 2 0,1-4 0,1-2 0,-1-2 0,-8-2 0,-2 0 0,3 0 0,-1-1 24,0-1 0,0 1 0,2 0 0,1 0 0,-7-4 0,0 0 0,-5 2 1,-1 0-87,-3 2 1,-2 0 0,-3-3 0,1 1-1,0 2 1,2 2 0,-1-1 0,-1-1-116,0-1 0,-1 1 0,-1 3 0,-2-1 0,-5-1 0,-2-2 0,0 2 0,-1 0-369,55 6 0,-2-7 133,-4 8 1,-6-9 358,7 2 0,-25 1 0,16 6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2T01:47:29.26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 11899,'76'38'491,"5"-7"1,5-8-329,4-8 1,19-8 0,-45-1 0,2 0 0,5-1 0,3-1-80,6-2 1,2 1-1,6-2 1,1 0 0,7-1-1,1 0 1,3 0 0,2 0-78,5 0 1,3 0-1,4-1 1,3 0-1,-34 0 1,0-2-1,2 2 1,0-1-1,1 0 1,-1-1-102,0 1 0,-1 1 1,0 0-1,1-1 1,0 2-1,-2-1 1,32 1-1,-3 0 1,-3 0-1,-1 0-29,-4 0 0,-4 0 0,-7 4 0,-4 2 0,-9 0 0,-1 3 0,-7 1 0,-3 3 12,-7-1 0,0 2 0,-5 4 0,0 0 1,48 16-1,0 1-207,-6-1 1,-10 4-1,-12-6-78,-3-1 0,16 8 396,10-6 0,-19-6 0,5 4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2T01:47:38.22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2764 363 11856,'60'14'-903,"2"-1"715,-20-8 459,35 3-110,-24-8-87,-11-17 1,-55-6 108,-54-18 0,4 12 1,-27 7-169,-13 6 0,9 12 0,34 0 1,-3 2-1,4 0 0,1 2-56,-2-2 0,-1 4 0,-8-2 0,-3 0 0,-7 0 0,-3 0 0,-3 0 0,1 0 22,1 0 0,1 0 1,1-2-1,2 1 1,9-1-1,2 0 0,-1-3 1,2 0-71,4 0 0,-1-1 0,3 0 0,1-1 0,2-3 0,2-3 0,-54-11-295,0-3 1,5-1 383,-9 9 0,12 0 0,-5 2 0,-5-4 0,-5-3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2T01:47:11.11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507 695 12007,'-69'-22'-698,"-3"-5"484,-9 14 1,21-1 213,-1-6 217,27 4 0,-26-33 449,27-5-588,-1 14 1,32-21-19,22 27 0,9 3 38,39 18 1,6 4 0,21 9-28,18 0 1,-19 7 0,-36-4 0,3 2 0,-3 0 0,0-1 15,4 1 1,2 0 0,11 2 0,2-1 0,9-1 0,0-1 0,12 0 0,2 1-65,7-1 1,2 1-1,-1 0 1,3-1-1,-33-3 1,-1 1-1,0-1 1,2 2-1,-2 0 1,1 0-23,0 0 0,1 1 0,-3 1 0,24 0 0,-5 3 0,-6 2 0,-3 0 0,-15 0 0,-2 2 58,43 16 1,-7 3 0,-14 12 300,8 4 1,-25-9 489,7 8-602,-18-8-421,-11 21 1,-47-27-1,-38-6-73,-27-14 0,-19-10 0,-6-2 0,-4 0 0,-4 0 0,0 0 0,-7 0 0,7 0-82,5 0 0,0 0 0,-1 0 41,-5 0 923,17 0-560,20 0 1,66-9 0,29-5 20,31-3 1,18-2-1,3 6 1,13 4 24,-44 4 1,1 1 0,10 3 0,3 0 0,10-3 0,3 1 0,6 1 0,4 1-1,4 1 1,3 0 0,8 0 0,1 0 0,3 0 0,0 0 0,1 0 0,-3 0-100,0 0 0,-4 0 0,-23 4 1,-4-1-1,-9 2 0,-5-1-87,37 8 1,-19 8 178,-5 7-458,-27 0-6,1-7 1,-52-9 102,-23-4 0,-25-5 0,-50-2 0,-5 0 121,-12 0 0,54-3 1,-1-1-1,-7 1 1,0 0-1,-1 0 1,2 1 70,-1 1 1,0 0 0,-2-1 0,-2 1 0,-1 0 0,-1-2 0,2 0 0,-1 0 84,4-1 0,1 3 0,7 0 1,2 0-1,-48 1 0,6-2 113,5-5-80,27 4 83,-10-14 26,62-4 0,35-1 72,54-5 1,16 7 0,4 6 0,-7 8-1,-3 4 1,-2 0 0,5-3 0,10-2-144,9 3 1,6 1-1,-52 3 1,1 0-1,0 0 1,0 0-202,4 0 1,-1 0 0,-3 0 0,1 0 0,-1 0-1,1 0-413,47 0 124,0 0 272,-63 0 0,-30-7 1,-63 0 31,-20 4 1,-16-6-1,-11-1 1,-15 1 33,47 5 1,0 0 0,-3-2 0,-1 3 0,-2 1 0,0-1 0,1-1 0,1-1-19,2-1 0,-1 0 0,0 4 1,2-1-1,4-3 0,1 0-331,-49-3 467,-1-6 92,43 13 0,58-8 0,55 13 1,26 1 2,15 2 1,17 8 0,-44-9 0,5-3 0,11 1 0,1 1-66,12 0 0,2 1 0,9-4 1,3-1-1,-27 2 0,3 1 1,1-3-1,6 0 0,2-1 1,2-3-18,6 1 1,1-2 0,2 0 0,1 0 0,2-1 0,-1-1 0,-1 1 0,-1-1 0,-1 0 0,-8 2 0,-1-2 0,-3 1-72,25-1 0,-6 1 0,-22 2 1,-5 1-20,-17 6 1,-5 1 0,39 9 293,-10 15-386,-31 3-67,-8 9 1,-78-2-1,-26-7 27,-38-11 1,36-8-1,-3-3 1,3-2-1,0-1 1,-7 2-1,0 0 18,-2-1 0,0 0 0,-2 1 0,0-1 0,-1-2 0,-1-1 0,0 1 0,-1-1-13,-3 0 0,2 1 0,6 1 1,1 1-1,3-3 0,2-1 1,-46 4 254,18 2 58,23-6 1,18 12-115,48-9 0,47-1 0,11-6 0,7-3 59,-1 2 1,2-2 0,11-3 0,3-1 0,9 1 0,4 0 0,10-3 0,2 1-50,-29 3 1,0-1-1,3 1 1,7-1 0,2-1-1,2-1 1,7 1-1,3-2 1,-1 0 0,5-2-1,0-1 1,0-1-78,3 1 1,2-2 0,-5-2 0,-11 4-1,-3-2 1,-2 2 0,-8 1 0,-3 3-1,-3 0 1,18 0 0,-8 0 72,-18 4 0,-5-1 0,36-1 433,-23 7-419,-9 9-571,4-6 160,-36 6 0,-85-9 0,-50 0 205,43 0 0,-1 0 0,-2 0 0,1 0 0,0 0 0,1 0 0,-1 0 0,1 0 43,0 0 0,-2 0 0,-1 0 0,-1 0 0,0 0 0,0 0 0,3 0 0,1 0 124,-50 0 0,12 0 1,17 2 777,0 5-435,28-6 0,37 8-159,49-9 1,19 0 0,29 0 0,15 0-133,-39 0 0,3 0 1,4 0-1,3-2 0,15 0 1,3-3-1,6-1 0,1-1-88,8-1 1,3-2-1,-28 2 1,2-3 0,2 1-1,6 0 1,3-1 0,1 1-1,-1-2 1,1 2 0,-2-2-51,-2 1 0,-1-1 0,-2 2 0,27-2 0,-5 1 0,-16 0 0,-3 2 243,-14 2 0,-4 5 0,39 13 417,-26 16-587,-35-5-199,-9 25 1,-54-26-1,-18 1-10,-33-6 1,-32-10-1,-4 8 1,45-7-1,-1 0 55,-4-1 0,-1-2 0,-3 4 0,-3 0 0,-2-3 0,0 0 0,1-1 0,-1 1 0,-1-1 0,-1 0 0,6 1 0,-1-3 0,0-1 0,0-2 0,8 1 0,-1 0-205,5 0 0,2 0 0,-46 0 1074,8 0-394,37 0 1,33 0-202,60 0 0,58-9 0,-28 3 1,2-1-1,6-2 0,1-1-62,5 1 1,2-1 0,3-1 0,3 1 0,8 0 0,3 0 0,7 0 0,3 0-79,-30 4 1,2-1 0,2 0-1,2-1 1,3-1 0,-1-1-1,6 1 1,0 0 0,1 0 0,-6 1-1,2-1 1,-2 1-43,-2 0 0,0 0 1,-3 2-1,30-1 1,-5 3-1,-14 0 1,-7 1-1,-11 2 0,-4 0 200,39 1 1,-20 2 69,4 5 1,0 2-423,20 4 0,-21 5-309,-33-15 0,-51 6 246,-37-9 0,-46-7 0,-26-2 0,4-1-82,1 1 0,12 3 0,-10 6 221,-10 0 0,17 0 158,-21 0 135,31 0 1,17-2-82,59-5 0,49 3 0,59-10 0,-49 7 0,1-1 8,3-2 0,2 1 0,7 0 0,2-1 0,8-2 0,3 0 1,9 1-1,0-2-106,8 0 0,1 0 0,3-6 0,3 2 0,4-1 0,0 2 0,-37 4 1,1-1-1,-1 0-6,39-8 1,-4 2 0,-21 3 0,-5 2 0,-11 3 0,-4 4 7,42 5 1,-40 14 973,-5 14-185,-18-4-1782,0 16 492,-18-24 0,-29 6 0,-35-13 0,-5-3 196,-36 10 0,11-1 1090,-10 8 189,34-10-614,-15-3 0,137-8-385,18 0 1,-27-3-1,2-4 1,0-1-1,0-3 1,15-2-1,3-2-94,14-4 1,1-1 0,1 2 0,2-2-1,-34 4 1,-1 0 0,-1-1 0,28-5-1,-2 1-118,-12 4 0,-5 3 0,-15 6 0,-6 3 496,31 5 0,-46 29-514,-23 24 0,-36-3 0,-28 4 0,-26-10 176,-20-4 1,27-14 0,0-2 0,-6 1 0,2 2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2T01:47:38.59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3289 121 11900,'-38'45'245,"-10"-4"1,-1-22 0,-28 0 0,-7-9-122,-15-5 0,-16-3 0,48-2 0,-2 0 0,-7-1 0,-3 0-208,-5-3 1,-2 1 0,-9 2 0,-2-3-1,-3-1 1,2-2 0,0-1 0,1-1-40,1 1 0,-1-1 0,3-1 0,0-1 0,2 2 0,0-1 0,1-1 0,1 1-123,2 1 0,1-2 0,4 1 0,2-1 246,-53-8 0,-3 0 0,10 2 0,1-4 0,2-3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2T01:47:38.94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3027 121 11884,'-102'10'61,"-1"-2"1,-9 8-1,51-10 1,-4-1-137,-3 0 1,-3-2 0,-12 4 0,-1 0 0,0-3 0,-1-1 0,0 0-1,-2-1-48,-3-1 0,0 0 0,2-2 0,-1 0 0,-8-3 0,-1 1 0,2-3 0,-1-2 31,5 0 1,-2-1-1,-1-2 1,2 1 0,6 1-1,2-2 92,-2 2 0,2-3 0,1 0 0,4-4 0,2-1 0,1 0 0,-1-1 0,1-2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2T01:47:39.59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2300 0 11936,'-47'33'327,"-1"1"1,-14-2 0,-28 2-244,-15-8 0,40-18 1,-2-2-1,0-2 0,-1-2 1,-8 0-1,-3-2-207,-7 2 0,0-4 0,-2 2 0,-1-2 0,-8 0 0,-1-2 0,1-3 0,1 0-123,2-1 0,2-2 0,3-3 0,4-3 105,9 0 1,4-1-1,-3 2 1,1 1-1,8-1 1,0 1-1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2T01:47:39.96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1957 1 11896,'-63'21'327,"1"1"1,3-3 0,4 0-83,-33 0 1,-17 2 0,40-11 0,-1-2-241,4-1 0,-2-1 0,0 0 0,-1-2 0,5-5 0,-1-1 1,-5-1-1,0-1-146,-4-1 1,0-3-1,4 0 1,1-2-1,1 1 1,2 0-1,-53-6-843,15 1 738,-1 0 0,18-6 0,-7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2T01:47:40.34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0 11983,'9'58'410,"32"-9"-371,42-8 0,-22-23 0,7-3 0,11-3 0,4-3 1,13 2-1,3-2-16,-24-2 0,4 0 0,1 0 0,4-3 0,2 0 1,3-2-1,7 1 0,1 0 0,2-2 0,0 0 0,1 0 1,1-1-94,2 0 1,-2 1 0,2-2 0,-1-1 0,-2-2 0,1 1 0,-5 0-1,-2-2 1,0 0 0,-4-1 0,-2 1 0,-2-2-41,-6 1 1,-1-1 0,-4 0 0,23-3-1,-3-1 1,-11 2 0,-2-1 0,-8-1-1,-2 1 110,57-10 0,-5-9 0,-3-3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2T01:47:40.57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60 11876,'98'12'243,"-35"-8"0,5 0 1,20 0-1,7-1-319,-18-1 0,2 0 1,5 1-1,15-1 0,3 0 1,1 1-1,11-3 1,0 0-1,2 0 0,-29-2 1,1 2-1,0-1 0,-1-1-88,27-2 0,-1 0 0,0-2 0,-5 3 0,-2-2 0,-2 0 164,-2-3 0,-1-1 0,-1-1 0,-1 0 0,-2-1 0,1 0 0,-4 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2T01:47:14.26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1146 176 11904,'-67'22'-164,"0"4"0,-9 3-328,-19 6 0,-10 0 268,-3-8 0,50-17 0,0 0 377,-57 4 1,5-10 5,3 3 368,12-5-278,24-2 0,58-2-90,53-5 1,11 3 0,37-8 0,-5 2 23,2-2 0,9 0 0,16-3 0,-51 9 0,1-1-104,2-2 0,2 1 0,4 3 0,3 0 0,-1-2 1,0 0-1,7 0 0,1 0-26,4 3 0,3-2 0,6-3 0,4-1 0,2 5 0,0-1 0,-1 0 0,-2-1-60,0 0 0,-2 0 1,-4 4-1,-3-1 1,-1 0-1,-1-2 1,-7 0-1,-1 3-75,-6 0 0,-3 1 0,46-3 0,-24 1-155,-6-3 275,-18 1 18,-16 6 0,-56 6 0,-32 3 0,-32 3-141,-27 4 1,34-8 0,-4 1 0,-17 2 0,-4-2-1,-5 1 1,-2 1-4,-5-1 1,-2-1 0,2 3 0,-1-1 0,-3 1 0,0 1 0,2 1 0,0-2-6,2 1 0,2 0 0,3-2 0,3 0 0,18-2 0,2 0 1,7-1-1,2-1-106,-45 7 0,16-7 794,13 6-419,36 0 0,52-1 0,55-5 0,26-7-36,22-7 0,-46 5 1,4-1-1,12-2 1,3-1-1,9 1 1,1 1-43,9 1 0,2 2 0,8-1 1,4-1-1,-28 1 0,3 1 1,2 0-1,7-1 0,2-1 1,3 1-29,7 1 0,3 0 0,0-2 0,-24 1 1,2 0-1,-1-1 0,1 1 0,-3 0 0,1-1 1,-1 2-1,-1-1 0,27-1 0,-2-1 1,-1 2-44,-4-2 1,-2 2-1,-2-1 1,-12 0 0,-2 1-1,-4 0 1,23 2 0,-7 0-1,-21 0 1,-6 0-184,-12 0 0,-6 0 0,34 4 626,2 10-353,-23-9-369,26 30 0,-75-22 55,-34 15 0,-33-13 1,-65-4-1,51-5 0,-1 0 74,-5 0 0,-1-2 0,-5 0 0,-3-1 0,1 3 0,0 0 0,3-1 0,-1-1 0,2-3 0,1 2 0,5 1 0,1 1 0,-3-2 0,2 1 0,3-1 0,1 1 217,-49 5 53,10-7 1,51 4 12,40-12 0,66-5 0,4 0 0,10-1-60,0-1 0,2-1 0,11 3 1,3 0-1,8-4 0,3 1 0,12-1 1,2 0-31,-29 5 0,1-2 0,3 1 0,14-2 1,2-1-1,4 0 0,-20 4 0,2-2 0,1 1 1,1-1-1,0 1 0,0-2 0,0 1 1,0 0-29,2-1 1,-2-1 0,2 1-1,-4 1 1,24-3 0,-3 0-1,-3 0 1,-6 0 0,-2 0-1,-4 1 1,-11 1 0,-1 2-1,-5 0 80,24 1 0,-7 0 0,-15 4 1,-6 1-1,29 7-136,-1 5 1,-28 7 455,11 13-217,-40-14-471,9 14 0,-101-12 0,-26 8 0,-26-6 123,41-7 0,-3-1 0,-2 0 0,-2 2 0,-5 1 0,-2 1 0,0 0 0,-3 1-18,-1-2 1,0 0-1,7-1 1,2 1-1,5-3 1,1 2-1,-50 9-720,9 0 1352,9 1 1,51 5-296,40 1 1,35-2-1,68-12 1,-44-9 0,1-3-88,7-2 0,3-3 0,16-1 0,5-1 1,10-4-1,4 0 0,-29 3 0,1-1 1,1 1-79,6-2 1,1-1 0,1 1 0,7 0 0,0-1 0,2-2 0,4-1 0,3-2 0,0 0 0,-2 1 0,2-1-1,-2-1-57,-3 1 1,-1-1-1,-2 1 1,-7 1-1,-3 1 1,-4 2-1,15-3 1,-4 2 104,-11 4 0,-3 1 412,-7-1 1,-3 7 309,27 28-1228,-25-2 0,-55 21 181,-41-11 0,-44-6 0,-38-9 0,2 0 0,2 0 0,4-2 0,-1-2 0,4-5-246,5-2 0,-9 4 66,1-6 907,18 0 0,26-7-154,57 0 1,40-7 0,54-2-195,4-2 0,-39 4 0,1 0 0,6-2 0,1-1 0,8-1 0,2 1-135,9 1 1,2-2 0,11-2 0,2-4 0,9 2 0,2-1-1,-35 6 1,1-2 0,0 1-64,2-1 0,0 2 0,0-2 0,34-3 0,-2 1 0,-8-1 0,-4 4 1,-14 3-1,-5 2 96,-17 2 1,-1 3 0,42 6 951,-17 9-198,-24-2-977,5 27 0,-64-19-54,-24 0 0,-48-6 0,-37-10 0,3 5 0,1 2 0,-5-4 0,-4 5 0,4-4-82,2-4 0,11 6 0,5-4-639,4-1 1458,11 5 1,41 2-247,44 9 1,27-4 0,50-3 0,2-7-106,9-5 0,-42-2 1,4 0-1,6 0 1,2 0-1,7-1 1,2 0-61,4-3 0,4 1 0,6-2 0,2-2 0,7-3 0,0-2 0,-4 0 0,-1-1-141,-4 0 1,-4 0 0,-8 0 0,-4 1 0,-10 4 0,-4 2 314,46-1-86,-26 5-122,-41 11-538,-15 3 0,-92 8 246,-29 0 0,-7-2 0,0-2 0,12-3-82,8 3 0,0-5 0,-1 2 111,0 3 1,-15 2 894,-6 2-187,16 0 1,43 1-172,49-2 1,32-7-1,52-5-310,13-5 1,-41-2 0,2 0 0,-2 0-1,2 0 1,3 0 0,2 0-34,5 0 1,2 0 0,11-3 0,3-3 0,8-1 0,1-2 0,8-2 0,-1 0-37,5-2 0,-1-1 0,-10 0 0,-4 1 0,-12 3 1,-4 2-1,-10 1 0,-4 0 383,44 0 368,-25 6-672,-15 28-348,-37-12 0,-28 15 0,-46-24 82,-21-4 0,-7-2 0,-5 0 0,-2 0-82,-3 0 0,5 2 0,-4 3-164,-13 2 0,15 0 867,-10-7 116,24 0 1,31 7-296,45-2 1,55 9-1,46-7 1,-58-4 0,2-1-88,1-1 0,2 0 0,4-2 0,2 0 0,13-1 0,2-3 0,6-2 0,1-2-176,6-3 0,1-1 0,3 2 0,2-2 0,2-3 0,0 1 0,1 0 0,0 0-3,-1 2 0,-1 2 1,-10 0-1,-3 2 1,-14 1-1,-6 2 1,-10 2-1,-3 1 257,37 1 0,-22 4 771,2 5-1085,-14-4-857,19 6 0,-46-18 659,-114-3 0,21 12 389,-8 5 0,-5 4 1,-28 11 437,7 13-283,13-8 0,52 2 1,34-13-179,43-8 0,43-14 0,16-11 0,-45 6 0,4-1-37,5-1 1,1-1 0,9-1 0,1-2 0,8-2 0,3-3 0,3 0 0,1-1-16,2-1 1,0 1-1,4-2 1,-1 2-1,-6-2 1,-2 2 0,-10 4-1,-5 2 219,-9 4 0,-5 1 0,45 0 283,-9 8 1,-30 21 491,3 13-1538,-22-2-429,-2 12 0,-19-16 931,-11-1 911,-11-13-383,-9 11 0,7-3-449,13 17 0,5-15 1,33 0-108,13-7 0,22-4 0,10-7 0,-45 0 0,3 0-4,3 1 1,3-2-1,7-2 1,1-1-1,4 0 1,1 0-1,3-2 1,0 0 64,1-2 1,-1 0 0,-1 3-1,-2 2 1,-12-2 0,-1 1-1,-4 0 1,-1 1 120,-3-1 1,-1 1 0,44-2 318,-7 12 1,-4 5-104,4 7-234,-23 2-705,-5-1-362,-42 0 1414,-7-9 1,8-2-361,28-9 1,20-9 0,-14 2 0,6-1 0,-1-4 0,2-2-126,5-2 0,1-1 0,11-2 0,1 0 0,6-2 0,2-1 0,5 0 0,1-2-68,4-4 0,0 1 0,3 2 0,-1 1 0,-9 1 0,-1 2 0,-12 2 0,-3 4 2,-11 3 1,-3 4-1,34 3 612,-12 26 1,-28 5 491,0 29-1236,-21-11-731,-19 5 492,-29-18 0,-31-10-492,-27-15 1437,17-4 38,-5-2 1,50 10-165,19 3 1,19-1 0,49-2-132,18 0 1,9-3-1,1-10 1,-50 1 0,1 0-228,5-1 1,0-1-1,3-4 1,2-2 0,-2 2-1,1 0 1,-3-1 0,-3-1-132,-1 0 0,-5 1 1,42-5 656,-14 1-1479,-24 4 738,-14 9 0,-48-17 0,-22-6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2T01:47:16.27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52 366 11924,'-34'31'-984,"16"7"741,20-14 435,26-5 0,10-28-28,36-18 1,-7 1 0,24-2-1,6 6-103,15 3 0,-39 8 0,5 1 1,11-2-1,3 2 0,11-2 1,2 1-29,-29 4 0,2 1 0,-1-1 0,4-1 0,-2-1 0,4 1 0,1 3 0,1 3 1,1-2-1,-3 0 0,0-1 0,-1 0 76,1 1 0,-1-1 0,-2 1 0,25 1 1,-3 2-1,-10-4 0,-1 1 0,-11 0 1,-4 1 217,-6-1 1,-4 1 0,41-4-867,-12 7 508,-37 0-91,-20 9 1,-124-4-14,28 2 1,-5 0-1,-8-5 1,1 0-1,-44 6 1,55-4-1,-1-1 44,-3 1 1,1-1 0,-53 11 0,3-6 0,11 4 46,7 4 0,9-6 1,-2 4 100,4 2 76,29-7-50,25 0 56,112-18 1,4-2 0,-16 1 0,4-1 0,-14 2 0,-2-1-40,-1-1 0,-1 1 1,0 1-1,2-2 0,3 0 1,0-1-1,3 1 0,-1-2-71,7-1 1,0 1 0,-4-1-1,0 3 1,2 3 0,-2 1-179,-7-1 1,-3 2 136,40 1 0,-75-4-73,-48 9 0,-26 9 0,-49 5 1,-1 1-57,-10-1 1,50-5-1,0 1 1,-7-3-1,-3-2 1,-1 5-1,0-1 18,-4 1 0,0-1 0,4 0 0,0-4 0,-4 1 0,2 0 0,4-2 0,2 0-69,4-1 0,3-1 1,-43 2-1,10 1 652,9 2 31,41 0 1,19-7-371,52 0 0,45 0 1,43-3-1,-53 1 0,3 0-5,4-2 0,1 1 0,7-5 0,3 0 0,11 2 0,4 1 0,8-2 0,4 0-81,-28 3 1,2-1 0,2 1 0,6-1-1,2 0 1,4 0 0,10-4 0,3 1-1,2 0 1,1-2 0,1 1 0,1-2-21,2 1 1,-2-1 0,-1 1 0,-9 2 0,0 0 0,-4 0 0,-10 0 0,-3-2 0,-3 2-75,24-2 1,-9 5-1,-27 8 1,-12 8 549,-12 28 1,-25-3-247,-35 19 1,-6-17 0,-29 4 0,-23-8-387,-23-5 1,36-11-1,-4 0 1,-9-2-1,-2-1 1,-6 2-1,-4 0 18,-5 1 0,2-2 0,5-4 0,2-2 0,-2 1 0,0 0 0,7-2 0,2-2-123,6 1 0,2 0 0,6-3 0,2-2-738,-51 4 1001,23-4 1,56-13 0,48-2 148,38-7 0,32-1 1,18 0-1,-43 9 1,1 2-45,5-1 1,3-1 0,11 1 0,3-2 0,8 1 0,3-2 0,8-2 0,5 0-55,-30 5 0,3-1 0,-1 1 0,2-1 0,-1 0 0,1-1 0,6 0 0,0-2 0,-2 0 0,-5 1 0,-1 0 0,-1 1-51,31-6 1,-4 2-1,-19 2 1,-6 2 64,-13 4 1,-6 2 553,14-3-574,-31 18 0,-60 5-259,-34 12 0,-6-10 0,-39 4 0,1-4-131,0-5 0,-2 5 0,-5-7 0,4 1 0,-12-5 0,-4 2 112,13-5 219,36-2 1,37-11 0,51-7 89,27-6 1,31-4 0,16 9 0,-43 8 0,1 1 21,5 1 0,2-2 1,12 0-1,1-1 0,7 1 1,1-2-1,9-1 1,1 1-73,8 1 1,2 0-1,-8 1 1,-2 1 0,1 3-1,-5 1 194,-12 2 0,-4 2 90,-10-4 1,-8 9 0,0 33-197,-40 17 1,-38-3-1,-38 2-459,-11-6 0,-14-8 0,7-6-124,-5-2 1,-23 3-276,-6-6 512,-4-9 146,29-10 0,40-23 134,50-6 0,29-3 1,47 6 129,7 5 1,4-5 0,-2 5-135,16-6 0,-10 0 77,-40 7 1,-2 3 389,37-2-463,-31-7 0,-55 25-486,-54 0 0,-27 6 139,-20 0 1,4 2 116,2-8 153,14 10 85,5-15 1,62 2 0,37-15-74,39-9 0,32-5 0,-1 3 1,12-3-20,-52 12 0,-1-1 0,51-13 0,-8 7 643,-13 0-640,-42 8 1,-116 29 0,1-2 0,-7 1-477,-11 0 0,-2 1 426,-3 4 0,-1-1 1,-3-4-1,-1-1 1,0 6-1,-1-2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2T01:47:16.997"/>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84 194 11919,'-54'31'749,"25"-11"-739,49-13 1,13-5 0,43-4-38,10-5 0,4 6 0,-9-9 0,1 3-26,6 0 0,2-2 0,6 5 1,-4-2 126,-3 1 1,-6 5 754,-2 7-620,-23 13 0,-13 25-266,-58 8 0,-10-8 1,-51-17-1,-2-6-189,-7-3 0,-9-5 0,-8 0 0,-2-1-82,2-2 0,7 5 0,4-10-76,-1-1 471,26-3 0,7-19 23,50-11 0,39-13 1,50-7-1,9 5 50,4 8 0,-39 15 1,2 2-1,4 1 1,3 2-1,9-2 1,2 1-19,8-1 1,3 0 0,9 1 0,2 0 0,12-1 0,1-2 0,-1 3 0,1 1-83,-3 0 0,-3 1 1,-10 1-1,-6 2 14,-14 2 0,-10 4 0,9 10-38,-74 21 0,-39 8 0,-65 18-118,42-27 1,-5-1 0,-9 1-1,-3-3 1,0-3 0,1 0-1,-4-1 1,-2-1-22,-3 2 0,-1-4 0,-1-1 0,1-3 0,1 2 0,-1-1 0,6-3 0,1 0-99,5-2 0,2-1 0,6-4 0,3 0 261,-49 5 277,35-14 0,30 3-233,62-9 0,44-1 0,43-5 1,8-2-78,-51 10 1,2 2-1,11-1 1,1-1-1,12 1 1,3 1-1,4-3 1,1 1-397,5-2 1,4-1 389,8-1 0,5-1 0,-27 3 0,2-1 0,1 0 0,5 1 0,1 0 0,1-1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2T01:47:18.113"/>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1200 11874,'24'-81'240,"7"26"1,55 7 0,19 8-223,-41 20 0,3 2 1,13-3-1,7 1 1,10 1-1,4 0 0,6 1 1,3 0 24,-33 7 1,1-1 0,0 2-1,5 0 1,3-1 0,-2 1-1,0-2 1,2 1 0,-2 0 0,-3 2-1,1 1 1,-1 0-12,-2 2 1,-2 1 0,0 1-1,32-2 1,-3 3 0,0 1 0,0 4-1,-5-1 1,1 2-6,-4 3 0,-1 1 1,-3 0-1,-2 2 1,-10 7-1,0 2 1,2-1-1,2-1 55,4 0 0,1-1 0,4 1 1,1-2-1,4-3 0,2-2 0,0 0 1,-1 0-57,4-2 0,-1-1 0,-2 2 0,1 0 0,1-3 0,0 0 0,-4-1 0,0 0 68,-6 0 0,0 1 0,-7 3 1,-4 0-1,-9-1 0,-3 1 1,-3 4-1,-3 2 102,-7 1 1,-1 3-1,48 20 1,-27 5 0,-11 1 294,-8 3 1,-20 5-754,9 1-230,-27-8 0,-13 3 164,-49-29 0,-5-7 0,-35-14 0,3-5 0,-21-8 0,-9-11 0,51 15 0,-1-2 0,-49-7 82,43 4 0,1-1 0,3-1 0,1 1 383,-6-3 0,2 0 190,-42-11 1,64-13 0,64 5-188,54 3 0,-19 18 1,6 2-1,2 3 1,1 2-1,7-3 1,2 1-19,6 0 1,4 1 0,8-2 0,2-1 0,7 0 0,3 1 0,6-1 0,3 1-114,-37 4 1,1 1-1,0-2 1,3 1 0,0-2-1,-1 1 1,-3 1 0,-1 1-1,-1 1 1,28-4 0,-4 2-114,-10 1 1,-5 2 0,-15 1-1,-6 3 1,44 5 567,-16 5 1,-1 19-337,4 15 0,-1 4 161,-7-5-714,-27-8 1,-41 3 178,-46-7 0,-18-8 0,-47-4 0,-4 4 105,-11 4 1,48-9-1,-1 0 1,-5-2-1,-1 0 1,-2 2-1,0 2 18,-2-2 0,1 1 0,0 2 0,1 0 0,8-3 0,1-3 0,2 0 0,-1-2-169,-49 6 0,4-1 354,3-8-3,43-9 0,37-34 0,65-16 137,25-1 1,23 1-1,9 14 1,-45 20 0,1 0-75,8 1 1,1 1 0,5 0 0,2-2 0,11-3 0,4 0 0,7-1 0,1-2-115,8 1 1,4-1 0,-33 9 0,2-1 0,-1 1 0,36-6 0,0 1 0,-5 1 0,-1 0 87,-6 2 0,-4 1 1,-14 1-1,-3 2 142,-11 5 1,-3 3-1,34 15-211,-12 16-213,-28 1-384,7 2 242,-41-18 0,-69-2 0,-47-9 82,-11 0 0,-9 0 0,1 0 0,-3 0 194,53 0 0,1 0 0,-2 0 0,1 0 0,-2 0 0,-2 0 0,1 0 0,-1 0 110,-1 0 0,0 0 1,0-1-1,0 0 0,4-1 1,1-3-1,-53-9 38,12-3 0,12-7-85,21-11 1,33 2 19,41-14 1,63 5 0,-14 21 0,7 4 0,4-3 0,2 1-38,6-1 1,2 0-1,12 2 1,1 0-1,5-5 1,1-1-1,3 2 1,2 1-52,5 1 0,0 0 1,5-3-1,3-2 1,-31 9-1,2 0 1,1 0-1,-1 0 1,2-2-1,-2 2 10,1 0 1,-1-1 0,-3 0 0,27-1 0,-6 1 0,-28 6 0,-5 4 382,45 5 1,-51 31-327,-30 25 0,-34 13 0,-31 12-994,-21-5 984,-29-14 0,3-11 0,-23-8 0,-4-1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2T01:47:20.99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61 11914,'58'34'753,"-13"-1"-647,22-26 1,16-1 0,24-8-1,-8-2-1,-5-3 1,2-9 0,14 3 0,-51 4-1,-1 0-45,1-2 1,-2 2 0,2 0 0,-1 0 0,2 1 0,1 0 0,-1 2-1,2 1 68,-2 1 0,1-1 0,49-2 0,-8 7 0,-8 2 49,-4 5 0,8 5 0,2 5 1,5-1-83,0-3 1,-2 1-1,1 5 1,5 2-70,-49-10 0,2-2 1,-1 1-1,0 1 0,6-2 1,1-1-1,2 0 0,-1 0-60,4-1 0,-1 0 0,6-5 0,-1 0 0,5 2 0,3-2 0,-2 1 0,1-3-56,-1 0 0,0 0 0,-5 0 0,-1 0 0,-4 0 1,0 0-1,-4 0 0,0 0-156,0 0 0,-2 0 0,42-3 0,-4-1-246,-11-2 0,10-10-492,-4 2 984,-21-13 0,-3-18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22T01:47:21.38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91 182 11888,'-63'0'-914,"36"-11"1122,54-9 0,11 6 0,52-5 0,-4 0-115,7 2 0,14-2 1,-49 11-1,1 1 1,4 0-1,2 0 0,4-1 0,3 0 1,8 4-1,2 0 0,7 0 1,1 1-1,2 2 0,2 0 25,-2 1 0,2 0 0,2 1 0,1 0 0,0 0 0,1 3 0,2-1 0,1 2-75,4 1 0,-1 0 0,-6 0 0,2 1 0,-1 3 0,0 0 0,-2 0 0,-1 1-67,-2-2 0,-2 1 0,2 1 0,-2-1 1,1 0-1,-2 0 0,0 0 0,-2 1 29,-6-2 1,-1 1 0,-3 1 0,-3-1-1,-6-1 1,-1 2 0,1-1 0,-1-1-129,2 3 0,-1-3 0,-8-3 0,-2 0 0,3-3 0,1 0 0,-4-1 0,-1-2-861,53 0 984,-3 0 0,-5 0 0,-1 0 0,-2 0 0,-4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2/21/24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so happy to help kickoff the newly revamped DevOps Cleveland group! When Shaun and Alex reached out to me a few months ago, I knew I wanted to be a part of this!</a:t>
            </a:r>
          </a:p>
          <a:p>
            <a:endParaRPr lang="en-US" dirty="0"/>
          </a:p>
          <a:p>
            <a:r>
              <a:rPr lang="en-US" dirty="0"/>
              <a:t>Thank you, Shaun and Alex for the opportunity</a:t>
            </a:r>
          </a:p>
          <a:p>
            <a:endParaRPr lang="en-US" dirty="0"/>
          </a:p>
          <a:p>
            <a:r>
              <a:rPr lang="en-US" dirty="0"/>
              <a:t>Now, when they first approached me, my first thought was, “I don’t really have any talks that fit in a DevOps-focused group”, but the more I thought about it, the more I realized I DO have something to say.</a:t>
            </a:r>
          </a:p>
          <a:p>
            <a:endParaRPr lang="en-US" dirty="0"/>
          </a:p>
          <a:p>
            <a:r>
              <a:rPr lang="en-US" dirty="0"/>
              <a:t>I sat down to write my abstract (which you can all see on the meetup site) and felt pretty good about it. Once I started working on the details though, I started having more and more things I wanted to talk about, so…here we are.</a:t>
            </a:r>
          </a:p>
          <a:p>
            <a:endParaRPr lang="en-US" dirty="0"/>
          </a:p>
          <a:p>
            <a:r>
              <a:rPr lang="en-US" dirty="0"/>
              <a:t>This is “How Learning and Collaboration Can Bring Success to Your Projects”</a:t>
            </a:r>
          </a:p>
          <a:p>
            <a:endParaRPr lang="en-US" dirty="0"/>
          </a:p>
          <a:p>
            <a:r>
              <a:rPr lang="en-US" dirty="0"/>
              <a:t> When I was first approached by Shaun and Alex, I realized that none of my normal talks would fit, so I started thinking about my experiences over the years and how the best organizations I've been a part of have all shared a common trait - an emphasis on learning and collaboration.</a:t>
            </a:r>
          </a:p>
          <a:p>
            <a:r>
              <a:rPr lang="en-US" dirty="0"/>
              <a:t>	* I've also been doing a lot of thinking (and talking) recently about how we can all get better, not just at our jobs, but life in general. I've done a couple podcasts recently where I talked about the importance of sharing what I've learned.</a:t>
            </a:r>
          </a:p>
          <a:p>
            <a:r>
              <a:rPr lang="en-US" dirty="0"/>
              <a:t>	* I really do thinking learning and collaboration are the keys to success in many areas of life, but for tonight, we're going to talk about them in the context of our jobs.</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a:p>
        </p:txBody>
      </p:sp>
    </p:spTree>
    <p:extLst>
      <p:ext uri="{BB962C8B-B14F-4D97-AF65-F5344CB8AC3E}">
        <p14:creationId xmlns:p14="http://schemas.microsoft.com/office/powerpoint/2010/main" val="25950264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its most basic, an Agile culture is a way of working where people focus on the Agile principles and values”</a:t>
            </a:r>
          </a:p>
          <a:p>
            <a:endParaRPr lang="en-US"/>
          </a:p>
          <a:p>
            <a:r>
              <a:rPr lang="en-US"/>
              <a:t>Ok…</a:t>
            </a:r>
          </a:p>
          <a:p>
            <a:endParaRPr lang="en-US"/>
          </a:p>
          <a:p>
            <a:r>
              <a:rPr lang="en-US"/>
              <a:t>“It’s a culture that </a:t>
            </a:r>
            <a:r>
              <a:rPr lang="en-US" err="1"/>
              <a:t>promots</a:t>
            </a:r>
            <a:r>
              <a:rPr lang="en-US"/>
              <a:t> cross-functional collaboration, practices customer-centricity, focuses on outcomes over outputs, experiments regularly, and makes decisions based on data, not opinions.”</a:t>
            </a:r>
          </a:p>
          <a:p>
            <a:endParaRPr lang="en-US"/>
          </a:p>
          <a:p>
            <a:r>
              <a:rPr lang="en-US"/>
              <a:t>If you’re familiar with the manifesto – the principles and values, you’ll know it’s all about collaboration and learning</a:t>
            </a:r>
          </a:p>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a:p>
        </p:txBody>
      </p:sp>
    </p:spTree>
    <p:extLst>
      <p:ext uri="{BB962C8B-B14F-4D97-AF65-F5344CB8AC3E}">
        <p14:creationId xmlns:p14="http://schemas.microsoft.com/office/powerpoint/2010/main" val="41157437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 1</a:t>
            </a:r>
          </a:p>
          <a:p>
            <a:endParaRPr lang="en-US" dirty="0"/>
          </a:p>
          <a:p>
            <a:r>
              <a:rPr lang="en-US" b="0" i="0" dirty="0">
                <a:solidFill>
                  <a:srgbClr val="111111"/>
                </a:solidFill>
                <a:effectLst/>
                <a:latin typeface="-apple-system"/>
              </a:rPr>
              <a:t>Learning is the process by which individuals acquire knowledge, skills, attitudes, or behaviors through study, experience, or teaching.</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a:p>
        </p:txBody>
      </p:sp>
    </p:spTree>
    <p:extLst>
      <p:ext uri="{BB962C8B-B14F-4D97-AF65-F5344CB8AC3E}">
        <p14:creationId xmlns:p14="http://schemas.microsoft.com/office/powerpoint/2010/main" val="1546564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 1</a:t>
            </a:r>
          </a:p>
          <a:p>
            <a:endParaRPr lang="en-US" dirty="0"/>
          </a:p>
          <a:p>
            <a:r>
              <a:rPr lang="en-US" b="0" i="0" dirty="0">
                <a:solidFill>
                  <a:srgbClr val="111111"/>
                </a:solidFill>
                <a:effectLst/>
                <a:latin typeface="-apple-system"/>
              </a:rPr>
              <a:t>Collaboration refers to working together with others to achieve a common goal or solve a problem.</a:t>
            </a:r>
            <a:endParaRPr lang="en-US" dirty="0"/>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a:p>
        </p:txBody>
      </p:sp>
    </p:spTree>
    <p:extLst>
      <p:ext uri="{BB962C8B-B14F-4D97-AF65-F5344CB8AC3E}">
        <p14:creationId xmlns:p14="http://schemas.microsoft.com/office/powerpoint/2010/main" val="2944491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a:p>
        </p:txBody>
      </p:sp>
    </p:spTree>
    <p:extLst>
      <p:ext uri="{BB962C8B-B14F-4D97-AF65-F5344CB8AC3E}">
        <p14:creationId xmlns:p14="http://schemas.microsoft.com/office/powerpoint/2010/main" val="1280079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today, what challenges do we have to deal with to get our code tested and deployed?</a:t>
            </a:r>
          </a:p>
          <a:p>
            <a:endParaRPr lang="en-US" dirty="0"/>
          </a:p>
          <a:p>
            <a:r>
              <a:rPr lang="en-US" dirty="0"/>
              <a:t>In some cases, not much – we, as developers, simply push our code to a repository where pipelines build it, test it, and deploy it.</a:t>
            </a:r>
          </a:p>
          <a:p>
            <a:endParaRPr lang="en-US" dirty="0"/>
          </a:p>
          <a:p>
            <a:r>
              <a:rPr lang="en-US" dirty="0"/>
              <a:t>I don’t know a single developer who doesn’t dream about actually doing continuous deployment to production, but that’s harder than it looks.</a:t>
            </a:r>
          </a:p>
          <a:p>
            <a:endParaRPr lang="en-US" dirty="0"/>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15</a:t>
            </a:fld>
            <a:endParaRPr lang="en-US"/>
          </a:p>
        </p:txBody>
      </p:sp>
    </p:spTree>
    <p:extLst>
      <p:ext uri="{BB962C8B-B14F-4D97-AF65-F5344CB8AC3E}">
        <p14:creationId xmlns:p14="http://schemas.microsoft.com/office/powerpoint/2010/main" val="17026650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 1</a:t>
            </a:r>
            <a:br>
              <a:rPr lang="en-US" dirty="0"/>
            </a:br>
            <a:endParaRPr lang="en-US" dirty="0"/>
          </a:p>
          <a:p>
            <a:r>
              <a:rPr lang="en-US" dirty="0"/>
              <a:t>When I look back over almost 30 years of professional software development, I’ve worked for some great organizations and some not-so-great organizations.</a:t>
            </a:r>
          </a:p>
          <a:p>
            <a:endParaRPr lang="en-US" dirty="0"/>
          </a:p>
          <a:p>
            <a:r>
              <a:rPr lang="en-US" dirty="0"/>
              <a:t>The great ones all shared a common trait – they all put an emphasis on learning and collaboration, something I believe is key to success in projects of all kinds.</a:t>
            </a:r>
          </a:p>
          <a:p>
            <a:endParaRPr lang="en-US" dirty="0"/>
          </a:p>
          <a:p>
            <a:r>
              <a:rPr lang="en-US" dirty="0"/>
              <a:t>Before we dive in, I want to take you all back to a different time – maybe some of you will remember what it was like before “agile” and “</a:t>
            </a:r>
            <a:r>
              <a:rPr lang="en-US" dirty="0" err="1"/>
              <a:t>devops</a:t>
            </a:r>
            <a:r>
              <a:rPr lang="en-US" dirty="0"/>
              <a:t>” and the cloud. It was a different time for sure.</a:t>
            </a:r>
          </a:p>
          <a:p>
            <a:br>
              <a:rPr lang="en-US" dirty="0"/>
            </a:br>
            <a:r>
              <a:rPr lang="en-US" dirty="0"/>
              <a:t>I want to take you back for a minute or two - back to the dark ages of the mid-90s. Looking around, I'm sure many of you got your start around the same time...well, except for Joe...he's old enough to remember coding with a hammer and chisel...</a:t>
            </a:r>
          </a:p>
          <a:p>
            <a:r>
              <a:rPr lang="en-US" dirty="0"/>
              <a:t>* Anyway, when I started, the teams within the IT umbrella were separate and distinct.</a:t>
            </a:r>
          </a:p>
          <a:p>
            <a:r>
              <a:rPr lang="en-US" dirty="0"/>
              <a:t>* The coders wrote code</a:t>
            </a:r>
          </a:p>
          <a:p>
            <a:r>
              <a:rPr lang="en-US" dirty="0"/>
              <a:t>* The QA testers took the code that was thrown over the wall at them and tested it, throwing back bug reports. They had written test plans, sometimes printed and in binders, sometimes in spreadsheets, but regardless, they were step-by-step instructions for how to test each and every piece of what we created.</a:t>
            </a:r>
          </a:p>
          <a:p>
            <a:r>
              <a:rPr lang="en-US" dirty="0"/>
              <a:t>* The server team had server guys and network guys. The server guys would help spec out the servers we needed for our database or applications. They would also be the people who would put the server(s) in racks in on-prem datacenters. Oh, and once the servers were installed, they acted as the admins, installing the necessary software, applying patches, creating users...and never letting us lowly </a:t>
            </a:r>
            <a:r>
              <a:rPr lang="en-US" dirty="0" err="1"/>
              <a:t>devs</a:t>
            </a:r>
            <a:r>
              <a:rPr lang="en-US" dirty="0"/>
              <a:t> have much access. The network people would run cable and connect the machines to the network. They also tended to do "security stuff" because, you know...the internet.</a:t>
            </a:r>
          </a:p>
          <a:p>
            <a:r>
              <a:rPr lang="en-US" dirty="0"/>
              <a:t>* Speaking of databases, there also tended to be a team of DBAs who would either create the schema and objects or would take the scripts we as developers wrote and execute them on the server. Need data from a server? Ask the DBA and they'll run a query. Want production access? DENIED. Good, I didn't want it anyway.</a:t>
            </a:r>
          </a:p>
        </p:txBody>
      </p:sp>
      <p:sp>
        <p:nvSpPr>
          <p:cNvPr id="4" name="Slide Number Placeholder 3"/>
          <p:cNvSpPr>
            <a:spLocks noGrp="1"/>
          </p:cNvSpPr>
          <p:nvPr>
            <p:ph type="sldNum" sz="quarter" idx="5"/>
          </p:nvPr>
        </p:nvSpPr>
        <p:spPr/>
        <p:txBody>
          <a:bodyPr/>
          <a:lstStyle/>
          <a:p>
            <a:fld id="{22289C57-55D7-40A4-A101-E74FAC7A092B}" type="slidenum">
              <a:rPr lang="en-US" smtClean="0"/>
              <a:t>16</a:t>
            </a:fld>
            <a:endParaRPr lang="en-US"/>
          </a:p>
        </p:txBody>
      </p:sp>
    </p:spTree>
    <p:extLst>
      <p:ext uri="{BB962C8B-B14F-4D97-AF65-F5344CB8AC3E}">
        <p14:creationId xmlns:p14="http://schemas.microsoft.com/office/powerpoint/2010/main" val="135400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 1</a:t>
            </a:r>
          </a:p>
          <a:p>
            <a:endParaRPr lang="en-US" dirty="0"/>
          </a:p>
          <a:p>
            <a:r>
              <a:rPr lang="en-US" dirty="0"/>
              <a:t>Fast forward a few years as agile started to infiltrate work places and things started to change. Then came the cloud with its significant shift in how we think and work. Things are certainly better now, but not perfect. I still run into organizations who have broken down the big silos, but who have created new silos…Now what I see are project teams that consist of developers and </a:t>
            </a:r>
            <a:r>
              <a:rPr lang="en-US" dirty="0" err="1"/>
              <a:t>qa</a:t>
            </a:r>
            <a:r>
              <a:rPr lang="en-US" dirty="0"/>
              <a:t>. More ownership has been brought to the teams, but it's limited.</a:t>
            </a:r>
          </a:p>
          <a:p>
            <a:endParaRPr lang="en-US" dirty="0"/>
          </a:p>
          <a:p>
            <a:pPr marL="171450" indent="-171450">
              <a:buFontTx/>
              <a:buChar char="-"/>
            </a:pPr>
            <a:r>
              <a:rPr lang="en-US" dirty="0"/>
              <a:t>Now we have a DevOps team with people who are responsible for the infrastructure of our applications…need a server? Ask, and one of them will spin one up in one of the cloud services we all know and love. Need networking or security configured? One of them will do it. Even things that seem like they should be solidly in the world of developers, if you need a pipeline, they will create it.</a:t>
            </a:r>
          </a:p>
          <a:p>
            <a:pPr marL="171450" indent="-171450">
              <a:buFontTx/>
              <a:buChar char="-"/>
            </a:pPr>
            <a:endParaRPr lang="en-US" dirty="0"/>
          </a:p>
          <a:p>
            <a:r>
              <a:rPr lang="en-US" dirty="0"/>
              <a:t>- Oh, and those people from the DevOps team are almost never dedicated to your team, so things take time. If they're not organized, sometime your requests get lost. They also almost always have other, more important, stuff to work on.</a:t>
            </a:r>
          </a:p>
          <a:p>
            <a:r>
              <a:rPr lang="en-US" dirty="0"/>
              <a:t>- Once they've created your infrastructure, they tend to still be in control…it's rare that the teams I've been on have been given access to the portal. It's not that it never happens, it's just rare…</a:t>
            </a:r>
          </a:p>
          <a:p>
            <a:r>
              <a:rPr lang="en-US" dirty="0"/>
              <a:t>- It's not like I necessarily *want* all the access, it's just that I don't want to have to wait until the DevOps engineer can work me into their schedule. Same if there's any database involved...it seems like there's always a database team who wants to be the ones to run all schema updates and queries</a:t>
            </a:r>
          </a:p>
          <a:p>
            <a:r>
              <a:rPr lang="en-US" dirty="0"/>
              <a:t>- Also, I've seen DevOps engineers create templates and pipelines and NEVER have them reviewed by anyone else. Can you imagine writing code and pushing it straight to main and deploying it without any kind of review? For some reason, these teams think it's ok.</a:t>
            </a:r>
          </a:p>
          <a:p>
            <a:r>
              <a:rPr lang="en-US" dirty="0"/>
              <a:t>- I've been on teams that had working pipelines one day and broken the next because a DevOps engineer made a change but didn't tell anyone, and when asked, they denied it was them. Ok…well, it certainly wasn't US!</a:t>
            </a:r>
          </a:p>
          <a:p>
            <a:r>
              <a:rPr lang="en-US" dirty="0"/>
              <a:t>- What's wrong with what I just described?</a:t>
            </a:r>
          </a:p>
          <a:p>
            <a:pPr marL="171450" indent="-171450">
              <a:buFontTx/>
              <a:buChar char="-"/>
            </a:pPr>
            <a:r>
              <a:rPr lang="en-US" dirty="0"/>
              <a:t>BTW, some teams have it right though, and we'll talk about that as we go through the rest of the talk.</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17</a:t>
            </a:fld>
            <a:endParaRPr lang="en-US"/>
          </a:p>
        </p:txBody>
      </p:sp>
    </p:spTree>
    <p:extLst>
      <p:ext uri="{BB962C8B-B14F-4D97-AF65-F5344CB8AC3E}">
        <p14:creationId xmlns:p14="http://schemas.microsoft.com/office/powerpoint/2010/main" val="37844771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18</a:t>
            </a:fld>
            <a:endParaRPr lang="en-US"/>
          </a:p>
        </p:txBody>
      </p:sp>
    </p:spTree>
    <p:extLst>
      <p:ext uri="{BB962C8B-B14F-4D97-AF65-F5344CB8AC3E}">
        <p14:creationId xmlns:p14="http://schemas.microsoft.com/office/powerpoint/2010/main" val="2766091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 3</a:t>
            </a:r>
          </a:p>
          <a:p>
            <a:endParaRPr lang="en-US" dirty="0"/>
          </a:p>
          <a:p>
            <a:r>
              <a:rPr lang="en-US" dirty="0"/>
              <a:t>Staff</a:t>
            </a:r>
          </a:p>
          <a:p>
            <a:r>
              <a:rPr lang="en-US" dirty="0"/>
              <a:t>Too much work and too few people</a:t>
            </a:r>
          </a:p>
          <a:p>
            <a:r>
              <a:rPr lang="en-US" dirty="0"/>
              <a:t>Too few DevOps people to support the teams</a:t>
            </a:r>
          </a:p>
        </p:txBody>
      </p:sp>
      <p:sp>
        <p:nvSpPr>
          <p:cNvPr id="4" name="Slide Number Placeholder 3"/>
          <p:cNvSpPr>
            <a:spLocks noGrp="1"/>
          </p:cNvSpPr>
          <p:nvPr>
            <p:ph type="sldNum" sz="quarter" idx="5"/>
          </p:nvPr>
        </p:nvSpPr>
        <p:spPr/>
        <p:txBody>
          <a:bodyPr/>
          <a:lstStyle/>
          <a:p>
            <a:fld id="{22289C57-55D7-40A4-A101-E74FAC7A092B}" type="slidenum">
              <a:rPr lang="en-US" smtClean="0"/>
              <a:t>19</a:t>
            </a:fld>
            <a:endParaRPr lang="en-US"/>
          </a:p>
        </p:txBody>
      </p:sp>
    </p:spTree>
    <p:extLst>
      <p:ext uri="{BB962C8B-B14F-4D97-AF65-F5344CB8AC3E}">
        <p14:creationId xmlns:p14="http://schemas.microsoft.com/office/powerpoint/2010/main" val="26763233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 3</a:t>
            </a:r>
          </a:p>
          <a:p>
            <a:endParaRPr lang="en-US" dirty="0"/>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20</a:t>
            </a:fld>
            <a:endParaRPr lang="en-US"/>
          </a:p>
        </p:txBody>
      </p:sp>
    </p:spTree>
    <p:extLst>
      <p:ext uri="{BB962C8B-B14F-4D97-AF65-F5344CB8AC3E}">
        <p14:creationId xmlns:p14="http://schemas.microsoft.com/office/powerpoint/2010/main" val="784219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little about me - I've been married for almost 27 years, we have two amazing adult children, three cats, and I've been a developer for almost 30 years. I like to write and have a blog, and finally, I'm a Principal Consultant at Improving.</a:t>
            </a:r>
          </a:p>
        </p:txBody>
      </p:sp>
      <p:sp>
        <p:nvSpPr>
          <p:cNvPr id="4" name="Slide Number Placeholder 3"/>
          <p:cNvSpPr>
            <a:spLocks noGrp="1"/>
          </p:cNvSpPr>
          <p:nvPr>
            <p:ph type="sldNum" sz="quarter" idx="5"/>
          </p:nvPr>
        </p:nvSpPr>
        <p:spPr/>
        <p:txBody>
          <a:bodyPr/>
          <a:lstStyle/>
          <a:p>
            <a:fld id="{F0457DAA-ECDD-481C-BFAD-EC8C399A57CD}" type="slidenum">
              <a:rPr lang="en-US" smtClean="0"/>
              <a:t>3</a:t>
            </a:fld>
            <a:endParaRPr lang="en-US"/>
          </a:p>
        </p:txBody>
      </p:sp>
    </p:spTree>
    <p:extLst>
      <p:ext uri="{BB962C8B-B14F-4D97-AF65-F5344CB8AC3E}">
        <p14:creationId xmlns:p14="http://schemas.microsoft.com/office/powerpoint/2010/main" val="6744150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21</a:t>
            </a:fld>
            <a:endParaRPr lang="en-US"/>
          </a:p>
        </p:txBody>
      </p:sp>
    </p:spTree>
    <p:extLst>
      <p:ext uri="{BB962C8B-B14F-4D97-AF65-F5344CB8AC3E}">
        <p14:creationId xmlns:p14="http://schemas.microsoft.com/office/powerpoint/2010/main" val="39321632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22</a:t>
            </a:fld>
            <a:endParaRPr lang="en-US"/>
          </a:p>
        </p:txBody>
      </p:sp>
    </p:spTree>
    <p:extLst>
      <p:ext uri="{BB962C8B-B14F-4D97-AF65-F5344CB8AC3E}">
        <p14:creationId xmlns:p14="http://schemas.microsoft.com/office/powerpoint/2010/main" val="25005869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 3</a:t>
            </a:r>
          </a:p>
          <a:p>
            <a:endParaRPr lang="en-US" dirty="0"/>
          </a:p>
          <a:p>
            <a:r>
              <a:rPr lang="en-US" dirty="0"/>
              <a:t>Have learning be a part of your goals and vision. Don’t just leave it up to people and teams to do it when they have time</a:t>
            </a:r>
          </a:p>
        </p:txBody>
      </p:sp>
      <p:sp>
        <p:nvSpPr>
          <p:cNvPr id="4" name="Slide Number Placeholder 3"/>
          <p:cNvSpPr>
            <a:spLocks noGrp="1"/>
          </p:cNvSpPr>
          <p:nvPr>
            <p:ph type="sldNum" sz="quarter" idx="5"/>
          </p:nvPr>
        </p:nvSpPr>
        <p:spPr/>
        <p:txBody>
          <a:bodyPr/>
          <a:lstStyle/>
          <a:p>
            <a:fld id="{22289C57-55D7-40A4-A101-E74FAC7A092B}" type="slidenum">
              <a:rPr lang="en-US" smtClean="0"/>
              <a:t>23</a:t>
            </a:fld>
            <a:endParaRPr lang="en-US"/>
          </a:p>
        </p:txBody>
      </p:sp>
    </p:spTree>
    <p:extLst>
      <p:ext uri="{BB962C8B-B14F-4D97-AF65-F5344CB8AC3E}">
        <p14:creationId xmlns:p14="http://schemas.microsoft.com/office/powerpoint/2010/main" val="14326854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 3</a:t>
            </a:r>
          </a:p>
          <a:p>
            <a:endParaRPr lang="en-US" dirty="0"/>
          </a:p>
          <a:p>
            <a:pPr rtl="0" fontAlgn="ctr">
              <a:spcBef>
                <a:spcPts val="0"/>
              </a:spcBef>
              <a:spcAft>
                <a:spcPts val="0"/>
              </a:spcAft>
              <a:buFont typeface="+mj-lt"/>
              <a:buAutoNum type="arabicPeriod"/>
            </a:pPr>
            <a:r>
              <a:rPr lang="en-US" sz="1100" b="1" i="0" dirty="0">
                <a:solidFill>
                  <a:srgbClr val="000000"/>
                </a:solidFill>
                <a:effectLst/>
                <a:latin typeface="Calibri" panose="020F0502020204030204" pitchFamily="34" charset="0"/>
              </a:rPr>
              <a:t>Clear Communication Channels</a:t>
            </a:r>
            <a:r>
              <a:rPr lang="en-US" sz="1100" b="0" i="0" dirty="0">
                <a:solidFill>
                  <a:srgbClr val="000000"/>
                </a:solidFill>
                <a:effectLst/>
                <a:latin typeface="Calibri" panose="020F0502020204030204" pitchFamily="34" charset="0"/>
              </a:rPr>
              <a:t>:</a:t>
            </a:r>
            <a:endParaRPr lang="en-US" sz="1100" b="1" i="0" dirty="0">
              <a:solidFill>
                <a:srgbClr val="000000"/>
              </a:solidFill>
              <a:effectLst/>
              <a:latin typeface="Calibri" panose="020F0502020204030204" pitchFamily="34" charset="0"/>
            </a:endParaRPr>
          </a:p>
          <a:p>
            <a:pPr marL="742950" lvl="1" indent="-285750" rtl="0" fontAlgn="ctr">
              <a:spcBef>
                <a:spcPts val="0"/>
              </a:spcBef>
              <a:spcAft>
                <a:spcPts val="0"/>
              </a:spcAft>
              <a:buFont typeface="Courier New" panose="02070309020205020404" pitchFamily="49" charset="0"/>
              <a:buChar char="o"/>
            </a:pPr>
            <a:r>
              <a:rPr lang="en-US" sz="1100" b="1" i="0" dirty="0">
                <a:solidFill>
                  <a:srgbClr val="000000"/>
                </a:solidFill>
                <a:effectLst/>
                <a:latin typeface="Calibri" panose="020F0502020204030204" pitchFamily="34" charset="0"/>
              </a:rPr>
              <a:t>Establish channels for sharing information, updates, and decisions. Regularly communicate company news, strategic shifts, and progress toward goals.</a:t>
            </a:r>
          </a:p>
          <a:p>
            <a:pPr marL="742950" lvl="1" indent="-285750" rtl="0" fontAlgn="ctr">
              <a:spcBef>
                <a:spcPts val="0"/>
              </a:spcBef>
              <a:spcAft>
                <a:spcPts val="0"/>
              </a:spcAft>
              <a:buFont typeface="Courier New" panose="02070309020205020404" pitchFamily="49" charset="0"/>
              <a:buChar char="o"/>
            </a:pPr>
            <a:r>
              <a:rPr lang="en-US" sz="1100" b="1" i="0" dirty="0">
                <a:solidFill>
                  <a:srgbClr val="000000"/>
                </a:solidFill>
                <a:effectLst/>
                <a:latin typeface="Calibri" panose="020F0502020204030204" pitchFamily="34" charset="0"/>
              </a:rPr>
              <a:t>Use a mix of methods: team meetings, newsletters, intranet platforms, and one-on-one conversations.</a:t>
            </a:r>
          </a:p>
          <a:p>
            <a:pPr rtl="0" fontAlgn="ctr">
              <a:spcBef>
                <a:spcPts val="0"/>
              </a:spcBef>
              <a:spcAft>
                <a:spcPts val="0"/>
              </a:spcAft>
              <a:buFont typeface="+mj-lt"/>
              <a:buAutoNum type="arabicPeriod"/>
            </a:pPr>
            <a:r>
              <a:rPr lang="en-US" sz="1100" b="1" i="0" dirty="0">
                <a:solidFill>
                  <a:srgbClr val="000000"/>
                </a:solidFill>
                <a:effectLst/>
                <a:latin typeface="Calibri" panose="020F0502020204030204" pitchFamily="34" charset="0"/>
              </a:rPr>
              <a:t>Share the “Why” Behind Decisions</a:t>
            </a:r>
            <a:r>
              <a:rPr lang="en-US" sz="1100" b="0" i="0" dirty="0">
                <a:solidFill>
                  <a:srgbClr val="000000"/>
                </a:solidFill>
                <a:effectLst/>
                <a:latin typeface="Calibri" panose="020F0502020204030204" pitchFamily="34" charset="0"/>
              </a:rPr>
              <a:t>:</a:t>
            </a:r>
            <a:endParaRPr lang="en-US" sz="1100" b="1" i="0" dirty="0">
              <a:solidFill>
                <a:srgbClr val="000000"/>
              </a:solidFill>
              <a:effectLst/>
              <a:latin typeface="Calibri" panose="020F0502020204030204" pitchFamily="34" charset="0"/>
            </a:endParaRPr>
          </a:p>
          <a:p>
            <a:pPr marL="742950" lvl="1" indent="-285750" rtl="0" fontAlgn="ctr">
              <a:spcBef>
                <a:spcPts val="0"/>
              </a:spcBef>
              <a:spcAft>
                <a:spcPts val="0"/>
              </a:spcAft>
              <a:buFont typeface="Courier New" panose="02070309020205020404" pitchFamily="49" charset="0"/>
              <a:buChar char="o"/>
            </a:pPr>
            <a:r>
              <a:rPr lang="en-US" sz="1100" b="1" i="0" dirty="0">
                <a:solidFill>
                  <a:srgbClr val="000000"/>
                </a:solidFill>
                <a:effectLst/>
                <a:latin typeface="Calibri" panose="020F0502020204030204" pitchFamily="34" charset="0"/>
              </a:rPr>
              <a:t>When making significant decisions, explain the rationale behind them. Employees appreciate understanding the context and reasoning.</a:t>
            </a:r>
          </a:p>
          <a:p>
            <a:pPr marL="742950" lvl="1" indent="-285750" rtl="0" fontAlgn="ctr">
              <a:spcBef>
                <a:spcPts val="0"/>
              </a:spcBef>
              <a:spcAft>
                <a:spcPts val="0"/>
              </a:spcAft>
              <a:buFont typeface="Courier New" panose="02070309020205020404" pitchFamily="49" charset="0"/>
              <a:buChar char="o"/>
            </a:pPr>
            <a:r>
              <a:rPr lang="en-US" sz="1100" b="1" i="0" dirty="0">
                <a:solidFill>
                  <a:srgbClr val="000000"/>
                </a:solidFill>
                <a:effectLst/>
                <a:latin typeface="Calibri" panose="020F0502020204030204" pitchFamily="34" charset="0"/>
              </a:rPr>
              <a:t>Transparency builds trust and reduces uncertainty.</a:t>
            </a:r>
          </a:p>
          <a:p>
            <a:pPr rtl="0" fontAlgn="ctr">
              <a:spcBef>
                <a:spcPts val="0"/>
              </a:spcBef>
              <a:spcAft>
                <a:spcPts val="0"/>
              </a:spcAft>
              <a:buFont typeface="+mj-lt"/>
              <a:buAutoNum type="arabicPeriod"/>
            </a:pPr>
            <a:r>
              <a:rPr lang="en-US" sz="1100" b="1" i="0" dirty="0">
                <a:solidFill>
                  <a:srgbClr val="000000"/>
                </a:solidFill>
                <a:effectLst/>
                <a:latin typeface="Calibri" panose="020F0502020204030204" pitchFamily="34" charset="0"/>
              </a:rPr>
              <a:t>Feedback Loops</a:t>
            </a:r>
            <a:r>
              <a:rPr lang="en-US" sz="1100" b="0" i="0" dirty="0">
                <a:solidFill>
                  <a:srgbClr val="000000"/>
                </a:solidFill>
                <a:effectLst/>
                <a:latin typeface="Calibri" panose="020F0502020204030204" pitchFamily="34" charset="0"/>
              </a:rPr>
              <a:t>:</a:t>
            </a:r>
            <a:endParaRPr lang="en-US" sz="1100" b="1" i="0" dirty="0">
              <a:solidFill>
                <a:srgbClr val="000000"/>
              </a:solidFill>
              <a:effectLst/>
              <a:latin typeface="Calibri" panose="020F0502020204030204" pitchFamily="34" charset="0"/>
            </a:endParaRPr>
          </a:p>
          <a:p>
            <a:pPr marL="742950" lvl="1" indent="-285750" rtl="0" fontAlgn="ctr">
              <a:spcBef>
                <a:spcPts val="0"/>
              </a:spcBef>
              <a:spcAft>
                <a:spcPts val="0"/>
              </a:spcAft>
              <a:buFont typeface="Courier New" panose="02070309020205020404" pitchFamily="49" charset="0"/>
              <a:buChar char="o"/>
            </a:pPr>
            <a:r>
              <a:rPr lang="en-US" sz="1100" b="1" i="0" dirty="0">
                <a:solidFill>
                  <a:srgbClr val="000000"/>
                </a:solidFill>
                <a:effectLst/>
                <a:latin typeface="Calibri" panose="020F0502020204030204" pitchFamily="34" charset="0"/>
              </a:rPr>
              <a:t>Encourage open feedback from employees. Create a safe space where they can express opinions, concerns, and suggestions.</a:t>
            </a:r>
          </a:p>
          <a:p>
            <a:pPr marL="742950" lvl="1" indent="-285750" rtl="0" fontAlgn="ctr">
              <a:spcBef>
                <a:spcPts val="0"/>
              </a:spcBef>
              <a:spcAft>
                <a:spcPts val="0"/>
              </a:spcAft>
              <a:buFont typeface="Courier New" panose="02070309020205020404" pitchFamily="49" charset="0"/>
              <a:buChar char="o"/>
            </a:pPr>
            <a:r>
              <a:rPr lang="en-US" sz="1100" b="1" i="0" dirty="0">
                <a:solidFill>
                  <a:srgbClr val="000000"/>
                </a:solidFill>
                <a:effectLst/>
                <a:latin typeface="Calibri" panose="020F0502020204030204" pitchFamily="34" charset="0"/>
              </a:rPr>
              <a:t>Regularly seek input on processes, policies, and workplace dynamics.</a:t>
            </a:r>
          </a:p>
          <a:p>
            <a:pPr rtl="0" fontAlgn="ctr">
              <a:spcBef>
                <a:spcPts val="0"/>
              </a:spcBef>
              <a:spcAft>
                <a:spcPts val="0"/>
              </a:spcAft>
              <a:buFont typeface="+mj-lt"/>
              <a:buAutoNum type="arabicPeriod"/>
            </a:pPr>
            <a:r>
              <a:rPr lang="en-US" sz="1100" b="1" i="0" dirty="0">
                <a:solidFill>
                  <a:srgbClr val="000000"/>
                </a:solidFill>
                <a:effectLst/>
                <a:latin typeface="Calibri" panose="020F0502020204030204" pitchFamily="34" charset="0"/>
              </a:rPr>
              <a:t>Leadership Transparency</a:t>
            </a:r>
            <a:r>
              <a:rPr lang="en-US" sz="1100" b="0" i="0" dirty="0">
                <a:solidFill>
                  <a:srgbClr val="000000"/>
                </a:solidFill>
                <a:effectLst/>
                <a:latin typeface="Calibri" panose="020F0502020204030204" pitchFamily="34" charset="0"/>
              </a:rPr>
              <a:t>:</a:t>
            </a:r>
            <a:endParaRPr lang="en-US" sz="1100" b="1" i="0" dirty="0">
              <a:solidFill>
                <a:srgbClr val="000000"/>
              </a:solidFill>
              <a:effectLst/>
              <a:latin typeface="Calibri" panose="020F0502020204030204" pitchFamily="34" charset="0"/>
            </a:endParaRPr>
          </a:p>
          <a:p>
            <a:pPr marL="742950" lvl="1" indent="-285750" rtl="0" fontAlgn="ctr">
              <a:spcBef>
                <a:spcPts val="0"/>
              </a:spcBef>
              <a:spcAft>
                <a:spcPts val="0"/>
              </a:spcAft>
              <a:buFont typeface="Courier New" panose="02070309020205020404" pitchFamily="49" charset="0"/>
              <a:buChar char="o"/>
            </a:pPr>
            <a:r>
              <a:rPr lang="en-US" sz="1100" b="1" i="0" dirty="0">
                <a:solidFill>
                  <a:srgbClr val="000000"/>
                </a:solidFill>
                <a:effectLst/>
                <a:latin typeface="Calibri" panose="020F0502020204030204" pitchFamily="34" charset="0"/>
              </a:rPr>
              <a:t>Leaders should model transparency. Share their own challenges, learnings, and decision-making processes.</a:t>
            </a:r>
          </a:p>
          <a:p>
            <a:pPr marL="742950" lvl="1" indent="-285750" rtl="0" fontAlgn="ctr">
              <a:spcBef>
                <a:spcPts val="0"/>
              </a:spcBef>
              <a:spcAft>
                <a:spcPts val="0"/>
              </a:spcAft>
              <a:buFont typeface="Courier New" panose="02070309020205020404" pitchFamily="49" charset="0"/>
              <a:buChar char="o"/>
            </a:pPr>
            <a:r>
              <a:rPr lang="en-US" sz="1100" b="1" i="0" dirty="0">
                <a:solidFill>
                  <a:srgbClr val="000000"/>
                </a:solidFill>
                <a:effectLst/>
                <a:latin typeface="Calibri" panose="020F0502020204030204" pitchFamily="34" charset="0"/>
              </a:rPr>
              <a:t>Avoid surprises; keep employees informed about changes or challenges.</a:t>
            </a:r>
          </a:p>
          <a:p>
            <a:pPr rtl="0" fontAlgn="ctr">
              <a:spcBef>
                <a:spcPts val="0"/>
              </a:spcBef>
              <a:spcAft>
                <a:spcPts val="0"/>
              </a:spcAft>
              <a:buFont typeface="+mj-lt"/>
              <a:buAutoNum type="arabicPeriod"/>
            </a:pPr>
            <a:r>
              <a:rPr lang="en-US" sz="1100" b="1" i="0" dirty="0">
                <a:solidFill>
                  <a:srgbClr val="000000"/>
                </a:solidFill>
                <a:effectLst/>
                <a:latin typeface="Calibri" panose="020F0502020204030204" pitchFamily="34" charset="0"/>
              </a:rPr>
              <a:t>Financial Transparency</a:t>
            </a:r>
            <a:r>
              <a:rPr lang="en-US" sz="1100" b="0" i="0" dirty="0">
                <a:solidFill>
                  <a:srgbClr val="000000"/>
                </a:solidFill>
                <a:effectLst/>
                <a:latin typeface="Calibri" panose="020F0502020204030204" pitchFamily="34" charset="0"/>
              </a:rPr>
              <a:t>:</a:t>
            </a:r>
            <a:endParaRPr lang="en-US" sz="1100" b="1" i="0" dirty="0">
              <a:solidFill>
                <a:srgbClr val="000000"/>
              </a:solidFill>
              <a:effectLst/>
              <a:latin typeface="Calibri" panose="020F0502020204030204" pitchFamily="34" charset="0"/>
            </a:endParaRPr>
          </a:p>
          <a:p>
            <a:pPr marL="742950" lvl="1" indent="-285750" rtl="0" fontAlgn="ctr">
              <a:spcBef>
                <a:spcPts val="0"/>
              </a:spcBef>
              <a:spcAft>
                <a:spcPts val="0"/>
              </a:spcAft>
              <a:buFont typeface="Courier New" panose="02070309020205020404" pitchFamily="49" charset="0"/>
              <a:buChar char="o"/>
            </a:pPr>
            <a:r>
              <a:rPr lang="en-US" sz="1100" b="1" i="0" dirty="0">
                <a:solidFill>
                  <a:srgbClr val="000000"/>
                </a:solidFill>
                <a:effectLst/>
                <a:latin typeface="Calibri" panose="020F0502020204030204" pitchFamily="34" charset="0"/>
              </a:rPr>
              <a:t>While not all financial details need to be public, provide clarity on overall company health, revenue, and profitability.</a:t>
            </a:r>
          </a:p>
          <a:p>
            <a:pPr marL="742950" lvl="1" indent="-285750" rtl="0" fontAlgn="ctr">
              <a:spcBef>
                <a:spcPts val="0"/>
              </a:spcBef>
              <a:spcAft>
                <a:spcPts val="0"/>
              </a:spcAft>
              <a:buFont typeface="Courier New" panose="02070309020205020404" pitchFamily="49" charset="0"/>
              <a:buChar char="o"/>
            </a:pPr>
            <a:r>
              <a:rPr lang="en-US" sz="1100" b="1" i="0" dirty="0">
                <a:solidFill>
                  <a:srgbClr val="000000"/>
                </a:solidFill>
                <a:effectLst/>
                <a:latin typeface="Calibri" panose="020F0502020204030204" pitchFamily="34" charset="0"/>
              </a:rPr>
              <a:t>Transparency around compensation, bonuses, and benefits is also crucial.</a:t>
            </a:r>
          </a:p>
          <a:p>
            <a:pPr rtl="0" fontAlgn="ctr">
              <a:spcBef>
                <a:spcPts val="0"/>
              </a:spcBef>
              <a:spcAft>
                <a:spcPts val="0"/>
              </a:spcAft>
              <a:buFont typeface="+mj-lt"/>
              <a:buAutoNum type="arabicPeriod"/>
            </a:pPr>
            <a:r>
              <a:rPr lang="en-US" sz="1100" b="1" i="0" dirty="0">
                <a:solidFill>
                  <a:srgbClr val="000000"/>
                </a:solidFill>
                <a:effectLst/>
                <a:latin typeface="Calibri" panose="020F0502020204030204" pitchFamily="34" charset="0"/>
              </a:rPr>
              <a:t>Performance Metrics and Goals</a:t>
            </a:r>
            <a:r>
              <a:rPr lang="en-US" sz="1100" b="0" i="0" dirty="0">
                <a:solidFill>
                  <a:srgbClr val="000000"/>
                </a:solidFill>
                <a:effectLst/>
                <a:latin typeface="Calibri" panose="020F0502020204030204" pitchFamily="34" charset="0"/>
              </a:rPr>
              <a:t>:</a:t>
            </a:r>
            <a:endParaRPr lang="en-US" sz="1100" b="1" i="0" dirty="0">
              <a:solidFill>
                <a:srgbClr val="000000"/>
              </a:solidFill>
              <a:effectLst/>
              <a:latin typeface="Calibri" panose="020F0502020204030204" pitchFamily="34" charset="0"/>
            </a:endParaRPr>
          </a:p>
          <a:p>
            <a:pPr marL="742950" lvl="1" indent="-285750" rtl="0" fontAlgn="ctr">
              <a:spcBef>
                <a:spcPts val="0"/>
              </a:spcBef>
              <a:spcAft>
                <a:spcPts val="0"/>
              </a:spcAft>
              <a:buFont typeface="Courier New" panose="02070309020205020404" pitchFamily="49" charset="0"/>
              <a:buChar char="o"/>
            </a:pPr>
            <a:r>
              <a:rPr lang="en-US" sz="1100" b="1" i="0" dirty="0">
                <a:solidFill>
                  <a:srgbClr val="000000"/>
                </a:solidFill>
                <a:effectLst/>
                <a:latin typeface="Calibri" panose="020F0502020204030204" pitchFamily="34" charset="0"/>
              </a:rPr>
              <a:t>Clearly define performance metrics and individual/team goals. Regularly review progress.</a:t>
            </a:r>
          </a:p>
          <a:p>
            <a:pPr marL="742950" lvl="1" indent="-285750" rtl="0" fontAlgn="ctr">
              <a:spcBef>
                <a:spcPts val="0"/>
              </a:spcBef>
              <a:spcAft>
                <a:spcPts val="0"/>
              </a:spcAft>
              <a:buFont typeface="Courier New" panose="02070309020205020404" pitchFamily="49" charset="0"/>
              <a:buChar char="o"/>
            </a:pPr>
            <a:r>
              <a:rPr lang="en-US" sz="1100" b="1" i="0" dirty="0">
                <a:solidFill>
                  <a:srgbClr val="000000"/>
                </a:solidFill>
                <a:effectLst/>
                <a:latin typeface="Calibri" panose="020F0502020204030204" pitchFamily="34" charset="0"/>
              </a:rPr>
              <a:t>Transparency in performance evaluations fosters a growth mindset.</a:t>
            </a:r>
          </a:p>
          <a:p>
            <a:pPr rtl="0" fontAlgn="ctr">
              <a:spcBef>
                <a:spcPts val="0"/>
              </a:spcBef>
              <a:spcAft>
                <a:spcPts val="0"/>
              </a:spcAft>
              <a:buFont typeface="+mj-lt"/>
              <a:buAutoNum type="arabicPeriod"/>
            </a:pPr>
            <a:r>
              <a:rPr lang="en-US" sz="1100" b="1" i="0" dirty="0">
                <a:solidFill>
                  <a:srgbClr val="000000"/>
                </a:solidFill>
                <a:effectLst/>
                <a:latin typeface="Calibri" panose="020F0502020204030204" pitchFamily="34" charset="0"/>
              </a:rPr>
              <a:t>Conflict Resolution</a:t>
            </a:r>
            <a:r>
              <a:rPr lang="en-US" sz="1100" b="0" i="0" dirty="0">
                <a:solidFill>
                  <a:srgbClr val="000000"/>
                </a:solidFill>
                <a:effectLst/>
                <a:latin typeface="Calibri" panose="020F0502020204030204" pitchFamily="34" charset="0"/>
              </a:rPr>
              <a:t>:</a:t>
            </a:r>
            <a:endParaRPr lang="en-US" sz="1100" b="1" i="0" dirty="0">
              <a:solidFill>
                <a:srgbClr val="000000"/>
              </a:solidFill>
              <a:effectLst/>
              <a:latin typeface="Calibri" panose="020F0502020204030204" pitchFamily="34" charset="0"/>
            </a:endParaRPr>
          </a:p>
          <a:p>
            <a:pPr marL="742950" lvl="1" indent="-285750" rtl="0" fontAlgn="ctr">
              <a:spcBef>
                <a:spcPts val="0"/>
              </a:spcBef>
              <a:spcAft>
                <a:spcPts val="0"/>
              </a:spcAft>
              <a:buFont typeface="Courier New" panose="02070309020205020404" pitchFamily="49" charset="0"/>
              <a:buChar char="o"/>
            </a:pPr>
            <a:r>
              <a:rPr lang="en-US" sz="1100" b="1" i="0" dirty="0">
                <a:solidFill>
                  <a:srgbClr val="000000"/>
                </a:solidFill>
                <a:effectLst/>
                <a:latin typeface="Calibri" panose="020F0502020204030204" pitchFamily="34" charset="0"/>
              </a:rPr>
              <a:t>Address conflicts openly and constructively. Encourage dialogue rather than avoidance.</a:t>
            </a:r>
          </a:p>
          <a:p>
            <a:pPr marL="742950" lvl="1" indent="-285750" rtl="0" fontAlgn="ctr">
              <a:spcBef>
                <a:spcPts val="0"/>
              </a:spcBef>
              <a:spcAft>
                <a:spcPts val="0"/>
              </a:spcAft>
              <a:buFont typeface="Courier New" panose="02070309020205020404" pitchFamily="49" charset="0"/>
              <a:buChar char="o"/>
            </a:pPr>
            <a:r>
              <a:rPr lang="en-US" sz="1100" b="1" i="0" dirty="0">
                <a:solidFill>
                  <a:srgbClr val="000000"/>
                </a:solidFill>
                <a:effectLst/>
                <a:latin typeface="Calibri" panose="020F0502020204030204" pitchFamily="34" charset="0"/>
              </a:rPr>
              <a:t>Transparency helps resolve issues before they escalate.</a:t>
            </a:r>
          </a:p>
          <a:p>
            <a:pPr rtl="0" fontAlgn="ctr">
              <a:spcBef>
                <a:spcPts val="0"/>
              </a:spcBef>
              <a:spcAft>
                <a:spcPts val="0"/>
              </a:spcAft>
              <a:buFont typeface="+mj-lt"/>
              <a:buAutoNum type="arabicPeriod"/>
            </a:pPr>
            <a:r>
              <a:rPr lang="en-US" sz="1100" b="1" i="0" dirty="0">
                <a:solidFill>
                  <a:srgbClr val="000000"/>
                </a:solidFill>
                <a:effectLst/>
                <a:latin typeface="Calibri" panose="020F0502020204030204" pitchFamily="34" charset="0"/>
              </a:rPr>
              <a:t>Celebrate Wins and Learn from Failures</a:t>
            </a:r>
            <a:r>
              <a:rPr lang="en-US" sz="1100" b="0" i="0" dirty="0">
                <a:solidFill>
                  <a:srgbClr val="000000"/>
                </a:solidFill>
                <a:effectLst/>
                <a:latin typeface="Calibri" panose="020F0502020204030204" pitchFamily="34" charset="0"/>
              </a:rPr>
              <a:t>:</a:t>
            </a:r>
            <a:endParaRPr lang="en-US" sz="1100" b="1" i="0" dirty="0">
              <a:solidFill>
                <a:srgbClr val="000000"/>
              </a:solidFill>
              <a:effectLst/>
              <a:latin typeface="Calibri" panose="020F0502020204030204" pitchFamily="34" charset="0"/>
            </a:endParaRPr>
          </a:p>
          <a:p>
            <a:pPr marL="742950" lvl="1" indent="-285750" rtl="0" fontAlgn="ctr">
              <a:spcBef>
                <a:spcPts val="0"/>
              </a:spcBef>
              <a:spcAft>
                <a:spcPts val="0"/>
              </a:spcAft>
              <a:buFont typeface="Courier New" panose="02070309020205020404" pitchFamily="49" charset="0"/>
              <a:buChar char="o"/>
            </a:pPr>
            <a:r>
              <a:rPr lang="en-US" sz="1100" b="1" i="0" dirty="0">
                <a:solidFill>
                  <a:srgbClr val="000000"/>
                </a:solidFill>
                <a:effectLst/>
                <a:latin typeface="Calibri" panose="020F0502020204030204" pitchFamily="34" charset="0"/>
              </a:rPr>
              <a:t>Share successes with the entire team. Acknowledge individual and collective achievements.</a:t>
            </a:r>
          </a:p>
          <a:p>
            <a:pPr marL="742950" lvl="1" indent="-285750" rtl="0" fontAlgn="ctr">
              <a:spcBef>
                <a:spcPts val="0"/>
              </a:spcBef>
              <a:spcAft>
                <a:spcPts val="0"/>
              </a:spcAft>
              <a:buFont typeface="Courier New" panose="02070309020205020404" pitchFamily="49" charset="0"/>
              <a:buChar char="o"/>
            </a:pPr>
            <a:r>
              <a:rPr lang="en-US" sz="1100" b="1" i="0" dirty="0">
                <a:solidFill>
                  <a:srgbClr val="000000"/>
                </a:solidFill>
                <a:effectLst/>
                <a:latin typeface="Calibri" panose="020F0502020204030204" pitchFamily="34" charset="0"/>
              </a:rPr>
              <a:t>Equally important, discuss failures and lessons learned. Transparency around setbacks promotes a culture of continuous improvement.</a:t>
            </a:r>
          </a:p>
          <a:p>
            <a:pPr rtl="0" fontAlgn="ctr">
              <a:spcBef>
                <a:spcPts val="0"/>
              </a:spcBef>
              <a:spcAft>
                <a:spcPts val="0"/>
              </a:spcAft>
              <a:buFont typeface="+mj-lt"/>
              <a:buAutoNum type="arabicPeriod"/>
            </a:pPr>
            <a:r>
              <a:rPr lang="en-US" sz="1100" b="1" i="0" dirty="0">
                <a:solidFill>
                  <a:srgbClr val="000000"/>
                </a:solidFill>
                <a:effectLst/>
                <a:latin typeface="Calibri" panose="020F0502020204030204" pitchFamily="34" charset="0"/>
              </a:rPr>
              <a:t>Employee Surveys and Pulse Checks</a:t>
            </a:r>
            <a:r>
              <a:rPr lang="en-US" sz="1100" b="0" i="0" dirty="0">
                <a:solidFill>
                  <a:srgbClr val="000000"/>
                </a:solidFill>
                <a:effectLst/>
                <a:latin typeface="Calibri" panose="020F0502020204030204" pitchFamily="34" charset="0"/>
              </a:rPr>
              <a:t>:</a:t>
            </a:r>
            <a:endParaRPr lang="en-US" sz="1100" b="1" i="0" dirty="0">
              <a:solidFill>
                <a:srgbClr val="000000"/>
              </a:solidFill>
              <a:effectLst/>
              <a:latin typeface="Calibri" panose="020F0502020204030204" pitchFamily="34" charset="0"/>
            </a:endParaRPr>
          </a:p>
          <a:p>
            <a:pPr marL="742950" lvl="1" indent="-285750" rtl="0" fontAlgn="ctr">
              <a:spcBef>
                <a:spcPts val="0"/>
              </a:spcBef>
              <a:spcAft>
                <a:spcPts val="0"/>
              </a:spcAft>
              <a:buFont typeface="Courier New" panose="02070309020205020404" pitchFamily="49" charset="0"/>
              <a:buChar char="o"/>
            </a:pPr>
            <a:r>
              <a:rPr lang="en-US" sz="1100" b="1" i="0" dirty="0">
                <a:solidFill>
                  <a:srgbClr val="000000"/>
                </a:solidFill>
                <a:effectLst/>
                <a:latin typeface="Calibri" panose="020F0502020204030204" pitchFamily="34" charset="0"/>
              </a:rPr>
              <a:t>Conduct anonymous surveys to gauge employee satisfaction, engagement, and well-being.</a:t>
            </a:r>
          </a:p>
          <a:p>
            <a:pPr marL="742950" lvl="1" indent="-285750" rtl="0" fontAlgn="ctr">
              <a:spcBef>
                <a:spcPts val="0"/>
              </a:spcBef>
              <a:spcAft>
                <a:spcPts val="0"/>
              </a:spcAft>
              <a:buFont typeface="Courier New" panose="02070309020205020404" pitchFamily="49" charset="0"/>
              <a:buChar char="o"/>
            </a:pPr>
            <a:r>
              <a:rPr lang="en-US" sz="1100" b="1" i="0" dirty="0">
                <a:solidFill>
                  <a:srgbClr val="000000"/>
                </a:solidFill>
                <a:effectLst/>
                <a:latin typeface="Calibri" panose="020F0502020204030204" pitchFamily="34" charset="0"/>
              </a:rPr>
              <a:t>Use the insights to make informed cultural adjustments.</a:t>
            </a:r>
          </a:p>
          <a:p>
            <a:pPr rtl="0" fontAlgn="ctr">
              <a:spcBef>
                <a:spcPts val="0"/>
              </a:spcBef>
              <a:spcAft>
                <a:spcPts val="0"/>
              </a:spcAft>
              <a:buFont typeface="+mj-lt"/>
              <a:buAutoNum type="arabicPeriod"/>
            </a:pPr>
            <a:r>
              <a:rPr lang="en-US" sz="1100" b="1" i="0" dirty="0">
                <a:solidFill>
                  <a:srgbClr val="000000"/>
                </a:solidFill>
                <a:effectLst/>
                <a:latin typeface="Calibri" panose="020F0502020204030204" pitchFamily="34" charset="0"/>
              </a:rPr>
              <a:t>Accessibility to Leadership</a:t>
            </a:r>
            <a:r>
              <a:rPr lang="en-US" sz="1100" b="0" i="0" dirty="0">
                <a:solidFill>
                  <a:srgbClr val="000000"/>
                </a:solidFill>
                <a:effectLst/>
                <a:latin typeface="Calibri" panose="020F0502020204030204" pitchFamily="34" charset="0"/>
              </a:rPr>
              <a:t>:</a:t>
            </a:r>
            <a:endParaRPr lang="en-US" sz="1100" b="1" i="0" dirty="0">
              <a:solidFill>
                <a:srgbClr val="000000"/>
              </a:solidFill>
              <a:effectLst/>
              <a:latin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24</a:t>
            </a:fld>
            <a:endParaRPr lang="en-US"/>
          </a:p>
        </p:txBody>
      </p:sp>
    </p:spTree>
    <p:extLst>
      <p:ext uri="{BB962C8B-B14F-4D97-AF65-F5344CB8AC3E}">
        <p14:creationId xmlns:p14="http://schemas.microsoft.com/office/powerpoint/2010/main" val="18289160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 3</a:t>
            </a:r>
          </a:p>
          <a:p>
            <a:endParaRPr lang="en-US" dirty="0"/>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25</a:t>
            </a:fld>
            <a:endParaRPr lang="en-US"/>
          </a:p>
        </p:txBody>
      </p:sp>
    </p:spTree>
    <p:extLst>
      <p:ext uri="{BB962C8B-B14F-4D97-AF65-F5344CB8AC3E}">
        <p14:creationId xmlns:p14="http://schemas.microsoft.com/office/powerpoint/2010/main" val="15821231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 3</a:t>
            </a:r>
          </a:p>
          <a:p>
            <a:endParaRPr lang="en-US" dirty="0"/>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26</a:t>
            </a:fld>
            <a:endParaRPr lang="en-US"/>
          </a:p>
        </p:txBody>
      </p:sp>
    </p:spTree>
    <p:extLst>
      <p:ext uri="{BB962C8B-B14F-4D97-AF65-F5344CB8AC3E}">
        <p14:creationId xmlns:p14="http://schemas.microsoft.com/office/powerpoint/2010/main" val="34101430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 3</a:t>
            </a:r>
          </a:p>
          <a:p>
            <a:endParaRPr lang="en-US" dirty="0"/>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27</a:t>
            </a:fld>
            <a:endParaRPr lang="en-US"/>
          </a:p>
        </p:txBody>
      </p:sp>
    </p:spTree>
    <p:extLst>
      <p:ext uri="{BB962C8B-B14F-4D97-AF65-F5344CB8AC3E}">
        <p14:creationId xmlns:p14="http://schemas.microsoft.com/office/powerpoint/2010/main" val="23031018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 3</a:t>
            </a:r>
          </a:p>
          <a:p>
            <a:endParaRPr lang="en-US" dirty="0"/>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28</a:t>
            </a:fld>
            <a:endParaRPr lang="en-US"/>
          </a:p>
        </p:txBody>
      </p:sp>
    </p:spTree>
    <p:extLst>
      <p:ext uri="{BB962C8B-B14F-4D97-AF65-F5344CB8AC3E}">
        <p14:creationId xmlns:p14="http://schemas.microsoft.com/office/powerpoint/2010/main" val="41513179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 3</a:t>
            </a:r>
          </a:p>
          <a:p>
            <a:endParaRPr lang="en-US" dirty="0"/>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29</a:t>
            </a:fld>
            <a:endParaRPr lang="en-US"/>
          </a:p>
        </p:txBody>
      </p:sp>
    </p:spTree>
    <p:extLst>
      <p:ext uri="{BB962C8B-B14F-4D97-AF65-F5344CB8AC3E}">
        <p14:creationId xmlns:p14="http://schemas.microsoft.com/office/powerpoint/2010/main" val="16474256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 3</a:t>
            </a:r>
          </a:p>
          <a:p>
            <a:endParaRPr lang="en-US" dirty="0"/>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30</a:t>
            </a:fld>
            <a:endParaRPr lang="en-US"/>
          </a:p>
        </p:txBody>
      </p:sp>
    </p:spTree>
    <p:extLst>
      <p:ext uri="{BB962C8B-B14F-4D97-AF65-F5344CB8AC3E}">
        <p14:creationId xmlns:p14="http://schemas.microsoft.com/office/powerpoint/2010/main" val="2509070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cats...</a:t>
            </a:r>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a:p>
        </p:txBody>
      </p:sp>
    </p:spTree>
    <p:extLst>
      <p:ext uri="{BB962C8B-B14F-4D97-AF65-F5344CB8AC3E}">
        <p14:creationId xmlns:p14="http://schemas.microsoft.com/office/powerpoint/2010/main" val="22699093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31</a:t>
            </a:fld>
            <a:endParaRPr lang="en-US"/>
          </a:p>
        </p:txBody>
      </p:sp>
    </p:spTree>
    <p:extLst>
      <p:ext uri="{BB962C8B-B14F-4D97-AF65-F5344CB8AC3E}">
        <p14:creationId xmlns:p14="http://schemas.microsoft.com/office/powerpoint/2010/main" val="34753177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32</a:t>
            </a:fld>
            <a:endParaRPr lang="en-US"/>
          </a:p>
        </p:txBody>
      </p:sp>
    </p:spTree>
    <p:extLst>
      <p:ext uri="{BB962C8B-B14F-4D97-AF65-F5344CB8AC3E}">
        <p14:creationId xmlns:p14="http://schemas.microsoft.com/office/powerpoint/2010/main" val="30501846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33</a:t>
            </a:fld>
            <a:endParaRPr lang="en-US"/>
          </a:p>
        </p:txBody>
      </p:sp>
    </p:spTree>
    <p:extLst>
      <p:ext uri="{BB962C8B-B14F-4D97-AF65-F5344CB8AC3E}">
        <p14:creationId xmlns:p14="http://schemas.microsoft.com/office/powerpoint/2010/main" val="23175163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34</a:t>
            </a:fld>
            <a:endParaRPr lang="en-US"/>
          </a:p>
        </p:txBody>
      </p:sp>
    </p:spTree>
    <p:extLst>
      <p:ext uri="{BB962C8B-B14F-4D97-AF65-F5344CB8AC3E}">
        <p14:creationId xmlns:p14="http://schemas.microsoft.com/office/powerpoint/2010/main" val="447475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also want to thank Improving for not only hosting this meetup, but for being a fantastic employer who does a great job supporting the community, and for encouraging people to get out and speak.</a:t>
            </a:r>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a:p>
        </p:txBody>
      </p:sp>
    </p:spTree>
    <p:extLst>
      <p:ext uri="{BB962C8B-B14F-4D97-AF65-F5344CB8AC3E}">
        <p14:creationId xmlns:p14="http://schemas.microsoft.com/office/powerpoint/2010/main" val="25529744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 2</a:t>
            </a:r>
          </a:p>
          <a:p>
            <a:endParaRPr lang="en-US" dirty="0"/>
          </a:p>
          <a:p>
            <a:r>
              <a:rPr lang="en-US" dirty="0"/>
              <a:t>What separates good companies from bad? What separates bad teams </a:t>
            </a:r>
            <a:r>
              <a:rPr lang="en-US"/>
              <a:t>from good?</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a:p>
        </p:txBody>
      </p:sp>
    </p:spTree>
    <p:extLst>
      <p:ext uri="{BB962C8B-B14F-4D97-AF65-F5344CB8AC3E}">
        <p14:creationId xmlns:p14="http://schemas.microsoft.com/office/powerpoint/2010/main" val="3460587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first started working on this talk, one of the words in my abstract that I fixated on was culture.</a:t>
            </a:r>
          </a:p>
          <a:p>
            <a:endParaRPr lang="en-US" dirty="0"/>
          </a:p>
          <a:p>
            <a:r>
              <a:rPr lang="en-US" dirty="0"/>
              <a:t>“a culture of learning and collaboration”</a:t>
            </a:r>
          </a:p>
          <a:p>
            <a:endParaRPr lang="en-US" dirty="0"/>
          </a:p>
          <a:p>
            <a:r>
              <a:rPr lang="en-US" dirty="0"/>
              <a:t>That’s what I want to talk about today</a:t>
            </a:r>
          </a:p>
          <a:p>
            <a:endParaRPr lang="en-US" dirty="0"/>
          </a:p>
          <a:p>
            <a:r>
              <a:rPr lang="en-US" dirty="0"/>
              <a:t>So what is culture?</a:t>
            </a:r>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a:p>
        </p:txBody>
      </p:sp>
    </p:spTree>
    <p:extLst>
      <p:ext uri="{BB962C8B-B14F-4D97-AF65-F5344CB8AC3E}">
        <p14:creationId xmlns:p14="http://schemas.microsoft.com/office/powerpoint/2010/main" val="3514880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want to talk a bit about culture…but I want to start at a high level and then drill down…</a:t>
            </a:r>
          </a:p>
          <a:p>
            <a:endParaRPr lang="en-US"/>
          </a:p>
          <a:p>
            <a:r>
              <a:rPr lang="en-US"/>
              <a:t>The dictionary defines culture as “a set of customs, traditions, values, beliefs, language, and practices that people share in common and that define them as a group or society.”</a:t>
            </a:r>
          </a:p>
          <a:p>
            <a:endParaRPr lang="en-US"/>
          </a:p>
          <a:p>
            <a:r>
              <a:rPr lang="en-US"/>
              <a:t>Awesome – great definition.</a:t>
            </a:r>
          </a:p>
          <a:p>
            <a:endParaRPr lang="en-US"/>
          </a:p>
          <a:p>
            <a:r>
              <a:rPr lang="en-US"/>
              <a:t>But we always hear about “company culture” or “agile culture” or “</a:t>
            </a:r>
            <a:r>
              <a:rPr lang="en-US" err="1"/>
              <a:t>devops</a:t>
            </a:r>
            <a:r>
              <a:rPr lang="en-US"/>
              <a:t> culture”, so I want to dig into each of those…</a:t>
            </a:r>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a:p>
        </p:txBody>
      </p:sp>
    </p:spTree>
    <p:extLst>
      <p:ext uri="{BB962C8B-B14F-4D97-AF65-F5344CB8AC3E}">
        <p14:creationId xmlns:p14="http://schemas.microsoft.com/office/powerpoint/2010/main" val="722068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company culture can refer ”to the combination of shared core values and practices in a company”</a:t>
            </a:r>
          </a:p>
          <a:p>
            <a:endParaRPr lang="en-US"/>
          </a:p>
          <a:p>
            <a:r>
              <a:rPr lang="en-US"/>
              <a:t>Has anyone worked for a company that had a really good culture, one that didn’t feel forced, or worse yet, one that wasn’t toxic?</a:t>
            </a:r>
          </a:p>
          <a:p>
            <a:endParaRPr lang="en-US"/>
          </a:p>
          <a:p>
            <a:r>
              <a:rPr lang="en-US"/>
              <a:t>One company for me jumps straight to the top (sorry, Improving) – and that was Quicken Loans (now known as Rocket Mortgage).</a:t>
            </a:r>
          </a:p>
          <a:p>
            <a:endParaRPr lang="en-US"/>
          </a:p>
          <a:p>
            <a:r>
              <a:rPr lang="en-US"/>
              <a:t>They had a strong company culture, driven from the top by none other than Dan Gilbert, the owner and CEO. Dan’s vision was real, and the culture he created was amazing. As a new team member, it started on Day 1 with something called Kick Start where you learned about the company history, about the ISMs that formed a big part of the culture…a few months later, there was another session where we went deeper into the history and culture and the vision. After that, we had a full day of ISMs, and at the time I was there, that full-day meeting was led by Dan Gilbert himself. It was really cool to experience.</a:t>
            </a:r>
          </a:p>
          <a:p>
            <a:endParaRPr lang="en-US"/>
          </a:p>
          <a:p>
            <a:r>
              <a:rPr lang="en-US"/>
              <a:t>It never felt like “</a:t>
            </a:r>
            <a:r>
              <a:rPr lang="en-US" err="1"/>
              <a:t>kool</a:t>
            </a:r>
            <a:r>
              <a:rPr lang="en-US"/>
              <a:t> aid” to me, but a genuine effort to build something awesome.</a:t>
            </a:r>
          </a:p>
          <a:p>
            <a:endParaRPr lang="en-US"/>
          </a:p>
          <a:p>
            <a:r>
              <a:rPr lang="en-US"/>
              <a:t>We all shared the core values – from Dan on down – all the leadership walked the walk, and talked the talk. Every team member was on board and it was common to hear ISMs dropped if someone slipped.</a:t>
            </a:r>
          </a:p>
          <a:p>
            <a:endParaRPr lang="en-US"/>
          </a:p>
          <a:p>
            <a:r>
              <a:rPr lang="en-US"/>
              <a:t>Ok, so that’s company culture…but what about ”</a:t>
            </a:r>
            <a:r>
              <a:rPr lang="en-US" err="1"/>
              <a:t>devops</a:t>
            </a:r>
            <a:r>
              <a:rPr lang="en-US"/>
              <a:t> culture”?</a:t>
            </a:r>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a:p>
        </p:txBody>
      </p:sp>
    </p:spTree>
    <p:extLst>
      <p:ext uri="{BB962C8B-B14F-4D97-AF65-F5344CB8AC3E}">
        <p14:creationId xmlns:p14="http://schemas.microsoft.com/office/powerpoint/2010/main" val="3025819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I asked </a:t>
            </a:r>
            <a:r>
              <a:rPr lang="en-US" err="1"/>
              <a:t>ChatGPT</a:t>
            </a:r>
            <a:r>
              <a:rPr lang="en-US"/>
              <a:t> to describe “DevOps Culture”, it provided me a link to an article that described it like this:</a:t>
            </a:r>
          </a:p>
          <a:p>
            <a:endParaRPr lang="en-US"/>
          </a:p>
          <a:p>
            <a:r>
              <a:rPr lang="en-US"/>
              <a:t>“an approach to organizational change that seeks to bridge traditional divides between teams and establish new processes that facilitate great collaboration”</a:t>
            </a:r>
          </a:p>
          <a:p>
            <a:endParaRPr lang="en-US"/>
          </a:p>
          <a:p>
            <a:r>
              <a:rPr lang="en-US" err="1"/>
              <a:t>Ooooh</a:t>
            </a:r>
            <a:r>
              <a:rPr lang="en-US"/>
              <a:t>….what’s not to like about that one?</a:t>
            </a:r>
          </a:p>
          <a:p>
            <a:endParaRPr lang="en-US"/>
          </a:p>
          <a:p>
            <a:r>
              <a:rPr lang="en-US"/>
              <a:t>Ok, so what about “agile culture” – what do we mean when we talk about that?</a:t>
            </a:r>
          </a:p>
          <a:p>
            <a:endParaRPr lang="en-US"/>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a:p>
        </p:txBody>
      </p:sp>
    </p:spTree>
    <p:extLst>
      <p:ext uri="{BB962C8B-B14F-4D97-AF65-F5344CB8AC3E}">
        <p14:creationId xmlns:p14="http://schemas.microsoft.com/office/powerpoint/2010/main" val="1970991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4C1A7-C96F-C21B-D528-1725FC8796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4F28820-BB95-7754-571A-B705AB7803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18EA0E-0219-71AC-4DBA-94DD6B108B00}"/>
              </a:ext>
            </a:extLst>
          </p:cNvPr>
          <p:cNvSpPr>
            <a:spLocks noGrp="1"/>
          </p:cNvSpPr>
          <p:nvPr>
            <p:ph type="dt" sz="half" idx="10"/>
          </p:nvPr>
        </p:nvSpPr>
        <p:spPr/>
        <p:txBody>
          <a:bodyPr/>
          <a:lstStyle/>
          <a:p>
            <a:fld id="{48A87A34-81AB-432B-8DAE-1953F412C126}" type="datetimeFigureOut">
              <a:rPr lang="en-US" smtClean="0"/>
              <a:t>2/21/24</a:t>
            </a:fld>
            <a:endParaRPr lang="en-US"/>
          </a:p>
        </p:txBody>
      </p:sp>
      <p:sp>
        <p:nvSpPr>
          <p:cNvPr id="5" name="Footer Placeholder 4">
            <a:extLst>
              <a:ext uri="{FF2B5EF4-FFF2-40B4-BE49-F238E27FC236}">
                <a16:creationId xmlns:a16="http://schemas.microsoft.com/office/drawing/2014/main" id="{0FD5ECE6-5A26-664B-F78F-BD74B0A5F0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67B8B3-9CF8-D979-BE93-243DDAFC8476}"/>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4081312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1DEBE-396D-241D-69D2-A9B2FD98822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E102476-33B4-586C-0786-4910DDD23FE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5256D7-B531-EF81-5C4D-EF2EF4391FF2}"/>
              </a:ext>
            </a:extLst>
          </p:cNvPr>
          <p:cNvSpPr>
            <a:spLocks noGrp="1"/>
          </p:cNvSpPr>
          <p:nvPr>
            <p:ph type="dt" sz="half" idx="10"/>
          </p:nvPr>
        </p:nvSpPr>
        <p:spPr/>
        <p:txBody>
          <a:bodyPr/>
          <a:lstStyle/>
          <a:p>
            <a:fld id="{48A87A34-81AB-432B-8DAE-1953F412C126}" type="datetimeFigureOut">
              <a:rPr lang="en-US" smtClean="0"/>
              <a:t>2/21/24</a:t>
            </a:fld>
            <a:endParaRPr lang="en-US"/>
          </a:p>
        </p:txBody>
      </p:sp>
      <p:sp>
        <p:nvSpPr>
          <p:cNvPr id="5" name="Footer Placeholder 4">
            <a:extLst>
              <a:ext uri="{FF2B5EF4-FFF2-40B4-BE49-F238E27FC236}">
                <a16:creationId xmlns:a16="http://schemas.microsoft.com/office/drawing/2014/main" id="{1CBBDCC0-8200-8EF8-F1D5-97A5D0F420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DB82E5-8BF7-B064-3E15-D43695CBA5D4}"/>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810774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6E401F-8E79-46CF-365A-6135DAECCFC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1A10BD-A30B-D17A-5B95-E117621528E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88C935-B2B7-AD99-4B39-57C2D88D656A}"/>
              </a:ext>
            </a:extLst>
          </p:cNvPr>
          <p:cNvSpPr>
            <a:spLocks noGrp="1"/>
          </p:cNvSpPr>
          <p:nvPr>
            <p:ph type="dt" sz="half" idx="10"/>
          </p:nvPr>
        </p:nvSpPr>
        <p:spPr/>
        <p:txBody>
          <a:bodyPr/>
          <a:lstStyle/>
          <a:p>
            <a:fld id="{48A87A34-81AB-432B-8DAE-1953F412C126}" type="datetimeFigureOut">
              <a:rPr lang="en-US" smtClean="0"/>
              <a:pPr/>
              <a:t>2/21/24</a:t>
            </a:fld>
            <a:endParaRPr lang="en-US"/>
          </a:p>
        </p:txBody>
      </p:sp>
      <p:sp>
        <p:nvSpPr>
          <p:cNvPr id="5" name="Footer Placeholder 4">
            <a:extLst>
              <a:ext uri="{FF2B5EF4-FFF2-40B4-BE49-F238E27FC236}">
                <a16:creationId xmlns:a16="http://schemas.microsoft.com/office/drawing/2014/main" id="{1DBA9CFF-A1BB-CF5B-AB37-AFD5535689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C797DA-10D7-A0AA-A4B5-2C81BB32052B}"/>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3098707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473422452"/>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29155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6063418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3074874469"/>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1118207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C0A83-F24C-2EBA-C94D-7035611BCE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10594C-52ED-6C45-D944-8FDD02D64F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5F950A-FABE-3ECC-8E5B-637770EAB3F9}"/>
              </a:ext>
            </a:extLst>
          </p:cNvPr>
          <p:cNvSpPr>
            <a:spLocks noGrp="1"/>
          </p:cNvSpPr>
          <p:nvPr>
            <p:ph type="dt" sz="half" idx="10"/>
          </p:nvPr>
        </p:nvSpPr>
        <p:spPr/>
        <p:txBody>
          <a:bodyPr/>
          <a:lstStyle/>
          <a:p>
            <a:fld id="{48A87A34-81AB-432B-8DAE-1953F412C126}" type="datetimeFigureOut">
              <a:rPr lang="en-US" smtClean="0"/>
              <a:t>2/21/24</a:t>
            </a:fld>
            <a:endParaRPr lang="en-US"/>
          </a:p>
        </p:txBody>
      </p:sp>
      <p:sp>
        <p:nvSpPr>
          <p:cNvPr id="5" name="Footer Placeholder 4">
            <a:extLst>
              <a:ext uri="{FF2B5EF4-FFF2-40B4-BE49-F238E27FC236}">
                <a16:creationId xmlns:a16="http://schemas.microsoft.com/office/drawing/2014/main" id="{CD9D948F-0BAC-B280-6BD3-0B4258475A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1EBF02-ECFE-C529-912F-2AC075F2844C}"/>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387444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04691-E7E9-FFC1-B463-D4E0635BC6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6E6E330-AD75-EDC0-DAAB-4D20193C1C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E1C3B8-EF7D-A6E0-06F6-AB07ED9A0727}"/>
              </a:ext>
            </a:extLst>
          </p:cNvPr>
          <p:cNvSpPr>
            <a:spLocks noGrp="1"/>
          </p:cNvSpPr>
          <p:nvPr>
            <p:ph type="dt" sz="half" idx="10"/>
          </p:nvPr>
        </p:nvSpPr>
        <p:spPr/>
        <p:txBody>
          <a:bodyPr/>
          <a:lstStyle/>
          <a:p>
            <a:fld id="{48A87A34-81AB-432B-8DAE-1953F412C126}" type="datetimeFigureOut">
              <a:rPr lang="en-US" smtClean="0"/>
              <a:pPr/>
              <a:t>2/21/24</a:t>
            </a:fld>
            <a:endParaRPr lang="en-US"/>
          </a:p>
        </p:txBody>
      </p:sp>
      <p:sp>
        <p:nvSpPr>
          <p:cNvPr id="5" name="Footer Placeholder 4">
            <a:extLst>
              <a:ext uri="{FF2B5EF4-FFF2-40B4-BE49-F238E27FC236}">
                <a16:creationId xmlns:a16="http://schemas.microsoft.com/office/drawing/2014/main" id="{53A03D77-D154-8961-26F1-8067EACDC4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A179D0-EC2B-77B8-5877-82628C550F82}"/>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1995474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15B4F-7E0F-9463-85A9-89E20FDF1F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383010-F42F-2EAB-0C17-FD5FD06D54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FFB309-B800-3E2B-8087-79BDD9A3DB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3711C4C-FD71-B000-D857-D18B1206B665}"/>
              </a:ext>
            </a:extLst>
          </p:cNvPr>
          <p:cNvSpPr>
            <a:spLocks noGrp="1"/>
          </p:cNvSpPr>
          <p:nvPr>
            <p:ph type="dt" sz="half" idx="10"/>
          </p:nvPr>
        </p:nvSpPr>
        <p:spPr/>
        <p:txBody>
          <a:bodyPr/>
          <a:lstStyle/>
          <a:p>
            <a:fld id="{48A87A34-81AB-432B-8DAE-1953F412C126}" type="datetimeFigureOut">
              <a:rPr lang="en-US" smtClean="0"/>
              <a:t>2/21/24</a:t>
            </a:fld>
            <a:endParaRPr lang="en-US"/>
          </a:p>
        </p:txBody>
      </p:sp>
      <p:sp>
        <p:nvSpPr>
          <p:cNvPr id="6" name="Footer Placeholder 5">
            <a:extLst>
              <a:ext uri="{FF2B5EF4-FFF2-40B4-BE49-F238E27FC236}">
                <a16:creationId xmlns:a16="http://schemas.microsoft.com/office/drawing/2014/main" id="{CE428E4B-9F74-9016-07D1-594ED90986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46B4C6-C013-B1F2-CF3C-433C37DBA442}"/>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5287914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C04B5-2338-503E-90AF-4A14507B42A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3A0331-CE8E-DE8A-139F-5E94334453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2699C9-0368-B282-60F8-A9408A6C462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28B369-6426-6F86-F510-A7A7770416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55BC06-9B71-C363-3773-FEDA4F565D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CB39A9-77F2-F5CE-1FCB-AB5FFDE322DF}"/>
              </a:ext>
            </a:extLst>
          </p:cNvPr>
          <p:cNvSpPr>
            <a:spLocks noGrp="1"/>
          </p:cNvSpPr>
          <p:nvPr>
            <p:ph type="dt" sz="half" idx="10"/>
          </p:nvPr>
        </p:nvSpPr>
        <p:spPr/>
        <p:txBody>
          <a:bodyPr/>
          <a:lstStyle/>
          <a:p>
            <a:fld id="{48A87A34-81AB-432B-8DAE-1953F412C126}" type="datetimeFigureOut">
              <a:rPr lang="en-US" smtClean="0"/>
              <a:t>2/21/24</a:t>
            </a:fld>
            <a:endParaRPr lang="en-US"/>
          </a:p>
        </p:txBody>
      </p:sp>
      <p:sp>
        <p:nvSpPr>
          <p:cNvPr id="8" name="Footer Placeholder 7">
            <a:extLst>
              <a:ext uri="{FF2B5EF4-FFF2-40B4-BE49-F238E27FC236}">
                <a16:creationId xmlns:a16="http://schemas.microsoft.com/office/drawing/2014/main" id="{DF44E308-3C86-ABB9-F312-6B2E6760C1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9850347-0364-FBC8-4AD5-DA96B34169F4}"/>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40429873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56907-7EC9-1633-E14D-C5D6E49F09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19B211D-B2F9-5404-DA3A-5E331C8395B1}"/>
              </a:ext>
            </a:extLst>
          </p:cNvPr>
          <p:cNvSpPr>
            <a:spLocks noGrp="1"/>
          </p:cNvSpPr>
          <p:nvPr>
            <p:ph type="dt" sz="half" idx="10"/>
          </p:nvPr>
        </p:nvSpPr>
        <p:spPr/>
        <p:txBody>
          <a:bodyPr/>
          <a:lstStyle/>
          <a:p>
            <a:fld id="{48A87A34-81AB-432B-8DAE-1953F412C126}" type="datetimeFigureOut">
              <a:rPr lang="en-US" smtClean="0"/>
              <a:t>2/21/24</a:t>
            </a:fld>
            <a:endParaRPr lang="en-US"/>
          </a:p>
        </p:txBody>
      </p:sp>
      <p:sp>
        <p:nvSpPr>
          <p:cNvPr id="4" name="Footer Placeholder 3">
            <a:extLst>
              <a:ext uri="{FF2B5EF4-FFF2-40B4-BE49-F238E27FC236}">
                <a16:creationId xmlns:a16="http://schemas.microsoft.com/office/drawing/2014/main" id="{C30F844F-82E1-C7BA-84A2-E742A02ADCA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DE8FD9-42E1-15C2-F001-ABFF2CE2622A}"/>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2760484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AC5774-65B9-93B0-4A10-B77219F3848A}"/>
              </a:ext>
            </a:extLst>
          </p:cNvPr>
          <p:cNvSpPr>
            <a:spLocks noGrp="1"/>
          </p:cNvSpPr>
          <p:nvPr>
            <p:ph type="dt" sz="half" idx="10"/>
          </p:nvPr>
        </p:nvSpPr>
        <p:spPr/>
        <p:txBody>
          <a:bodyPr/>
          <a:lstStyle/>
          <a:p>
            <a:fld id="{48A87A34-81AB-432B-8DAE-1953F412C126}" type="datetimeFigureOut">
              <a:rPr lang="en-US" smtClean="0"/>
              <a:t>2/21/24</a:t>
            </a:fld>
            <a:endParaRPr lang="en-US"/>
          </a:p>
        </p:txBody>
      </p:sp>
      <p:sp>
        <p:nvSpPr>
          <p:cNvPr id="3" name="Footer Placeholder 2">
            <a:extLst>
              <a:ext uri="{FF2B5EF4-FFF2-40B4-BE49-F238E27FC236}">
                <a16:creationId xmlns:a16="http://schemas.microsoft.com/office/drawing/2014/main" id="{782A6D80-CFAF-E7E2-FFE7-7AAB8FD7AA8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D13628-2AA3-35CB-8F0C-76F5B79D583F}"/>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715302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12CE1-C18C-5497-9A84-1618EE7A20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839E4E6-15A9-E663-6C58-9C8BFC02AA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D608918-AF80-E76B-C791-4FDA8FEEC0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19DB08-0588-DDF7-AFEB-3AE656D1BEF0}"/>
              </a:ext>
            </a:extLst>
          </p:cNvPr>
          <p:cNvSpPr>
            <a:spLocks noGrp="1"/>
          </p:cNvSpPr>
          <p:nvPr>
            <p:ph type="dt" sz="half" idx="10"/>
          </p:nvPr>
        </p:nvSpPr>
        <p:spPr/>
        <p:txBody>
          <a:bodyPr/>
          <a:lstStyle/>
          <a:p>
            <a:fld id="{48A87A34-81AB-432B-8DAE-1953F412C126}" type="datetimeFigureOut">
              <a:rPr lang="en-US" smtClean="0"/>
              <a:t>2/21/24</a:t>
            </a:fld>
            <a:endParaRPr lang="en-US"/>
          </a:p>
        </p:txBody>
      </p:sp>
      <p:sp>
        <p:nvSpPr>
          <p:cNvPr id="6" name="Footer Placeholder 5">
            <a:extLst>
              <a:ext uri="{FF2B5EF4-FFF2-40B4-BE49-F238E27FC236}">
                <a16:creationId xmlns:a16="http://schemas.microsoft.com/office/drawing/2014/main" id="{2251FFA6-541F-0275-6630-AFE457EE63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4BD697-5540-8B8A-3DAB-2D311633744E}"/>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3151820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5A4C2-70EA-22BA-8F5F-4185E3DE36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449B286-86D9-55FB-9642-9915D6ABD3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6421359-FCE1-57C1-3498-82CA1C7FF3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FD2BD8-A519-D49E-BBE5-F362F0C4817E}"/>
              </a:ext>
            </a:extLst>
          </p:cNvPr>
          <p:cNvSpPr>
            <a:spLocks noGrp="1"/>
          </p:cNvSpPr>
          <p:nvPr>
            <p:ph type="dt" sz="half" idx="10"/>
          </p:nvPr>
        </p:nvSpPr>
        <p:spPr/>
        <p:txBody>
          <a:bodyPr/>
          <a:lstStyle/>
          <a:p>
            <a:fld id="{48A87A34-81AB-432B-8DAE-1953F412C126}" type="datetimeFigureOut">
              <a:rPr lang="en-US" smtClean="0"/>
              <a:t>2/21/24</a:t>
            </a:fld>
            <a:endParaRPr lang="en-US"/>
          </a:p>
        </p:txBody>
      </p:sp>
      <p:sp>
        <p:nvSpPr>
          <p:cNvPr id="6" name="Footer Placeholder 5">
            <a:extLst>
              <a:ext uri="{FF2B5EF4-FFF2-40B4-BE49-F238E27FC236}">
                <a16:creationId xmlns:a16="http://schemas.microsoft.com/office/drawing/2014/main" id="{FB044F08-7F6F-99DB-A553-17E1261085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93BD54-D30A-9B44-A035-8B846B92E83A}"/>
              </a:ext>
            </a:extLst>
          </p:cNvPr>
          <p:cNvSpPr>
            <a:spLocks noGrp="1"/>
          </p:cNvSpPr>
          <p:nvPr>
            <p:ph type="sldNum" sz="quarter" idx="12"/>
          </p:nvPr>
        </p:nvSpPr>
        <p:spPr/>
        <p:txBody>
          <a:bodyPr/>
          <a:lstStyle/>
          <a:p>
            <a:fld id="{6D22F896-40B5-4ADD-8801-0D06FADFA095}" type="slidenum">
              <a:rPr lang="en-US" smtClean="0"/>
              <a:t>‹#›</a:t>
            </a:fld>
            <a:endParaRPr lang="en-US"/>
          </a:p>
        </p:txBody>
      </p:sp>
    </p:spTree>
    <p:extLst>
      <p:ext uri="{BB962C8B-B14F-4D97-AF65-F5344CB8AC3E}">
        <p14:creationId xmlns:p14="http://schemas.microsoft.com/office/powerpoint/2010/main" val="515075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586030-1DB1-F7AF-C9A5-9D74F5BD5A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FE4C6DF-FE21-8A93-0BAB-555E1F91C1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FF82D7-B302-00A9-8490-0159207AF3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2/21/24</a:t>
            </a:fld>
            <a:endParaRPr lang="en-US"/>
          </a:p>
        </p:txBody>
      </p:sp>
      <p:sp>
        <p:nvSpPr>
          <p:cNvPr id="5" name="Footer Placeholder 4">
            <a:extLst>
              <a:ext uri="{FF2B5EF4-FFF2-40B4-BE49-F238E27FC236}">
                <a16:creationId xmlns:a16="http://schemas.microsoft.com/office/drawing/2014/main" id="{D46799E6-395A-0829-F910-925C3F493D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C12CC97-5030-6E63-BF85-2A4587776D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a:p>
        </p:txBody>
      </p:sp>
    </p:spTree>
    <p:extLst>
      <p:ext uri="{BB962C8B-B14F-4D97-AF65-F5344CB8AC3E}">
        <p14:creationId xmlns:p14="http://schemas.microsoft.com/office/powerpoint/2010/main" val="639062299"/>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899" r:id="rId12"/>
    <p:sldLayoutId id="2147483900" r:id="rId13"/>
    <p:sldLayoutId id="2147483901" r:id="rId14"/>
    <p:sldLayoutId id="2147483902" r:id="rId15"/>
    <p:sldLayoutId id="214748390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6" Type="http://schemas.openxmlformats.org/officeDocument/2006/relationships/customXml" Target="../ink/ink13.xml"/><Relationship Id="rId21" Type="http://schemas.openxmlformats.org/officeDocument/2006/relationships/image" Target="../media/image16.png"/><Relationship Id="rId42" Type="http://schemas.openxmlformats.org/officeDocument/2006/relationships/customXml" Target="../ink/ink21.xml"/><Relationship Id="rId47" Type="http://schemas.openxmlformats.org/officeDocument/2006/relationships/image" Target="../media/image29.png"/><Relationship Id="rId63" Type="http://schemas.openxmlformats.org/officeDocument/2006/relationships/image" Target="../media/image37.png"/><Relationship Id="rId68" Type="http://schemas.openxmlformats.org/officeDocument/2006/relationships/customXml" Target="../ink/ink34.xml"/><Relationship Id="rId7" Type="http://schemas.openxmlformats.org/officeDocument/2006/relationships/image" Target="../media/image9.png"/><Relationship Id="rId71" Type="http://schemas.openxmlformats.org/officeDocument/2006/relationships/image" Target="../media/image41.png"/><Relationship Id="rId2" Type="http://schemas.openxmlformats.org/officeDocument/2006/relationships/customXml" Target="../ink/ink1.xml"/><Relationship Id="rId16" Type="http://schemas.openxmlformats.org/officeDocument/2006/relationships/customXml" Target="../ink/ink8.xml"/><Relationship Id="rId29" Type="http://schemas.openxmlformats.org/officeDocument/2006/relationships/image" Target="../media/image20.png"/><Relationship Id="rId11" Type="http://schemas.openxmlformats.org/officeDocument/2006/relationships/image" Target="../media/image11.png"/><Relationship Id="rId24" Type="http://schemas.openxmlformats.org/officeDocument/2006/relationships/customXml" Target="../ink/ink12.xml"/><Relationship Id="rId32" Type="http://schemas.openxmlformats.org/officeDocument/2006/relationships/customXml" Target="../ink/ink16.xml"/><Relationship Id="rId37" Type="http://schemas.openxmlformats.org/officeDocument/2006/relationships/image" Target="../media/image24.png"/><Relationship Id="rId40" Type="http://schemas.openxmlformats.org/officeDocument/2006/relationships/customXml" Target="../ink/ink20.xml"/><Relationship Id="rId45" Type="http://schemas.openxmlformats.org/officeDocument/2006/relationships/image" Target="../media/image28.png"/><Relationship Id="rId53" Type="http://schemas.openxmlformats.org/officeDocument/2006/relationships/image" Target="../media/image32.png"/><Relationship Id="rId58" Type="http://schemas.openxmlformats.org/officeDocument/2006/relationships/customXml" Target="../ink/ink29.xml"/><Relationship Id="rId66" Type="http://schemas.openxmlformats.org/officeDocument/2006/relationships/customXml" Target="../ink/ink33.xml"/><Relationship Id="rId5" Type="http://schemas.openxmlformats.org/officeDocument/2006/relationships/image" Target="../media/image8.png"/><Relationship Id="rId61" Type="http://schemas.openxmlformats.org/officeDocument/2006/relationships/image" Target="../media/image36.png"/><Relationship Id="rId19" Type="http://schemas.openxmlformats.org/officeDocument/2006/relationships/image" Target="../media/image15.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19.png"/><Relationship Id="rId30" Type="http://schemas.openxmlformats.org/officeDocument/2006/relationships/customXml" Target="../ink/ink15.xml"/><Relationship Id="rId35" Type="http://schemas.openxmlformats.org/officeDocument/2006/relationships/image" Target="../media/image23.png"/><Relationship Id="rId43" Type="http://schemas.openxmlformats.org/officeDocument/2006/relationships/image" Target="../media/image27.png"/><Relationship Id="rId48" Type="http://schemas.openxmlformats.org/officeDocument/2006/relationships/customXml" Target="../ink/ink24.xml"/><Relationship Id="rId56" Type="http://schemas.openxmlformats.org/officeDocument/2006/relationships/customXml" Target="../ink/ink28.xml"/><Relationship Id="rId64" Type="http://schemas.openxmlformats.org/officeDocument/2006/relationships/customXml" Target="../ink/ink32.xml"/><Relationship Id="rId69" Type="http://schemas.openxmlformats.org/officeDocument/2006/relationships/image" Target="../media/image40.png"/><Relationship Id="rId8" Type="http://schemas.openxmlformats.org/officeDocument/2006/relationships/customXml" Target="../ink/ink4.xml"/><Relationship Id="rId51" Type="http://schemas.openxmlformats.org/officeDocument/2006/relationships/image" Target="../media/image31.png"/><Relationship Id="rId3" Type="http://schemas.openxmlformats.org/officeDocument/2006/relationships/image" Target="../media/image7.png"/><Relationship Id="rId12" Type="http://schemas.openxmlformats.org/officeDocument/2006/relationships/customXml" Target="../ink/ink6.xml"/><Relationship Id="rId17" Type="http://schemas.openxmlformats.org/officeDocument/2006/relationships/image" Target="../media/image14.png"/><Relationship Id="rId25" Type="http://schemas.openxmlformats.org/officeDocument/2006/relationships/image" Target="../media/image18.png"/><Relationship Id="rId33" Type="http://schemas.openxmlformats.org/officeDocument/2006/relationships/image" Target="../media/image22.png"/><Relationship Id="rId38" Type="http://schemas.openxmlformats.org/officeDocument/2006/relationships/customXml" Target="../ink/ink19.xml"/><Relationship Id="rId46" Type="http://schemas.openxmlformats.org/officeDocument/2006/relationships/customXml" Target="../ink/ink23.xml"/><Relationship Id="rId59" Type="http://schemas.openxmlformats.org/officeDocument/2006/relationships/image" Target="../media/image35.png"/><Relationship Id="rId67" Type="http://schemas.openxmlformats.org/officeDocument/2006/relationships/image" Target="../media/image39.png"/><Relationship Id="rId20" Type="http://schemas.openxmlformats.org/officeDocument/2006/relationships/customXml" Target="../ink/ink10.xml"/><Relationship Id="rId41" Type="http://schemas.openxmlformats.org/officeDocument/2006/relationships/image" Target="../media/image26.png"/><Relationship Id="rId54" Type="http://schemas.openxmlformats.org/officeDocument/2006/relationships/customXml" Target="../ink/ink27.xml"/><Relationship Id="rId62" Type="http://schemas.openxmlformats.org/officeDocument/2006/relationships/customXml" Target="../ink/ink31.xml"/><Relationship Id="rId70" Type="http://schemas.openxmlformats.org/officeDocument/2006/relationships/customXml" Target="../ink/ink35.xml"/><Relationship Id="rId1" Type="http://schemas.openxmlformats.org/officeDocument/2006/relationships/slideLayout" Target="../slideLayouts/slideLayout2.xml"/><Relationship Id="rId6" Type="http://schemas.openxmlformats.org/officeDocument/2006/relationships/customXml" Target="../ink/ink3.xml"/><Relationship Id="rId15" Type="http://schemas.openxmlformats.org/officeDocument/2006/relationships/image" Target="../media/image13.png"/><Relationship Id="rId23" Type="http://schemas.openxmlformats.org/officeDocument/2006/relationships/image" Target="../media/image17.png"/><Relationship Id="rId28" Type="http://schemas.openxmlformats.org/officeDocument/2006/relationships/customXml" Target="../ink/ink14.xml"/><Relationship Id="rId36" Type="http://schemas.openxmlformats.org/officeDocument/2006/relationships/customXml" Target="../ink/ink18.xml"/><Relationship Id="rId49" Type="http://schemas.openxmlformats.org/officeDocument/2006/relationships/image" Target="../media/image30.png"/><Relationship Id="rId57" Type="http://schemas.openxmlformats.org/officeDocument/2006/relationships/image" Target="../media/image34.png"/><Relationship Id="rId10" Type="http://schemas.openxmlformats.org/officeDocument/2006/relationships/customXml" Target="../ink/ink5.xml"/><Relationship Id="rId31" Type="http://schemas.openxmlformats.org/officeDocument/2006/relationships/image" Target="../media/image21.png"/><Relationship Id="rId44" Type="http://schemas.openxmlformats.org/officeDocument/2006/relationships/customXml" Target="../ink/ink22.xml"/><Relationship Id="rId52" Type="http://schemas.openxmlformats.org/officeDocument/2006/relationships/customXml" Target="../ink/ink26.xml"/><Relationship Id="rId60" Type="http://schemas.openxmlformats.org/officeDocument/2006/relationships/customXml" Target="../ink/ink30.xml"/><Relationship Id="rId65" Type="http://schemas.openxmlformats.org/officeDocument/2006/relationships/image" Target="../media/image38.png"/><Relationship Id="rId4" Type="http://schemas.openxmlformats.org/officeDocument/2006/relationships/customXml" Target="../ink/ink2.xml"/><Relationship Id="rId9" Type="http://schemas.openxmlformats.org/officeDocument/2006/relationships/image" Target="../media/image10.png"/><Relationship Id="rId13" Type="http://schemas.openxmlformats.org/officeDocument/2006/relationships/image" Target="../media/image12.png"/><Relationship Id="rId18" Type="http://schemas.openxmlformats.org/officeDocument/2006/relationships/customXml" Target="../ink/ink9.xml"/><Relationship Id="rId39" Type="http://schemas.openxmlformats.org/officeDocument/2006/relationships/image" Target="../media/image25.png"/><Relationship Id="rId34" Type="http://schemas.openxmlformats.org/officeDocument/2006/relationships/customXml" Target="../ink/ink17.xml"/><Relationship Id="rId50" Type="http://schemas.openxmlformats.org/officeDocument/2006/relationships/customXml" Target="../ink/ink25.xml"/><Relationship Id="rId55" Type="http://schemas.openxmlformats.org/officeDocument/2006/relationships/image" Target="../media/image3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mailto:mjeaton@hey.com" TargetMode="External"/><Relationship Id="rId2" Type="http://schemas.openxmlformats.org/officeDocument/2006/relationships/hyperlink" Target="mailto:michael.eaton@improving.com" TargetMode="Externa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hyperlink" Target="https://samestuffdifferentday.net/abou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improving.com/services/training/" TargetMode="External"/><Relationship Id="rId5" Type="http://schemas.openxmlformats.org/officeDocument/2006/relationships/hyperlink" Target="https://improving.com/services/development/" TargetMode="External"/><Relationship Id="rId4" Type="http://schemas.openxmlformats.org/officeDocument/2006/relationships/hyperlink" Target="https://improving.com/services/consulting/"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3C3F79-8091-4FB4-0174-575B0A4194EF}"/>
              </a:ext>
            </a:extLst>
          </p:cNvPr>
          <p:cNvSpPr>
            <a:spLocks/>
          </p:cNvSpPr>
          <p:nvPr/>
        </p:nvSpPr>
        <p:spPr>
          <a:xfrm>
            <a:off x="1055918" y="643466"/>
            <a:ext cx="9448792" cy="5571067"/>
          </a:xfrm>
          <a:prstGeom prst="rect">
            <a:avLst/>
          </a:prstGeom>
        </p:spPr>
        <p:txBody>
          <a:bodyPr>
            <a:normAutofit/>
          </a:bodyPr>
          <a:lstStyle/>
          <a:p>
            <a:pPr defTabSz="1051560">
              <a:spcAft>
                <a:spcPts val="600"/>
              </a:spcAft>
            </a:pPr>
            <a:r>
              <a:rPr lang="en-US" sz="2070" kern="1200" dirty="0">
                <a:solidFill>
                  <a:schemeClr val="tx1"/>
                </a:solidFill>
                <a:latin typeface="+mn-lt"/>
                <a:ea typeface="+mn-ea"/>
                <a:cs typeface="+mn-cs"/>
              </a:rPr>
              <a:t>Siloed teams should be a thing of the past, but even in companies that claim to be doing DevOps or agile, some still have a hard separation between product, development, operations, and even QA teams. These hard lines lead to a “throw it over the wall” mentality and make collaboration difficult, and learning tends to stay within each silo. These companies miss out by simply trying to buy their way to success with tools, processes, and frameworks.</a:t>
            </a:r>
            <a:br>
              <a:rPr lang="en-US" sz="2070" kern="1200" dirty="0">
                <a:solidFill>
                  <a:schemeClr val="tx1"/>
                </a:solidFill>
                <a:latin typeface="+mn-lt"/>
                <a:ea typeface="+mn-ea"/>
                <a:cs typeface="+mn-cs"/>
              </a:rPr>
            </a:br>
            <a:br>
              <a:rPr lang="en-US" sz="2070" kern="1200" dirty="0">
                <a:solidFill>
                  <a:schemeClr val="tx1"/>
                </a:solidFill>
                <a:latin typeface="+mn-lt"/>
                <a:ea typeface="+mn-ea"/>
                <a:cs typeface="+mn-cs"/>
              </a:rPr>
            </a:br>
            <a:r>
              <a:rPr lang="en-US" sz="2070" kern="1200" dirty="0">
                <a:solidFill>
                  <a:schemeClr val="tx1"/>
                </a:solidFill>
                <a:latin typeface="+mn-lt"/>
                <a:ea typeface="+mn-ea"/>
                <a:cs typeface="+mn-cs"/>
              </a:rPr>
              <a:t>While tools, frameworks, and processes are important, they can’t compete with a good, supportive culture of learning and collaboration. In this session, you’ll learn how to break down the silos, bring those teams together, and share knowledge which will help you build better software, faster.</a:t>
            </a:r>
            <a:endParaRPr lang="en-US" dirty="0"/>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89AC0B74-6CE2-FCF8-8436-CF8ABF4464AE}"/>
                  </a:ext>
                </a:extLst>
              </p14:cNvPr>
              <p14:cNvContentPartPr/>
              <p14:nvPr/>
            </p14:nvContentPartPr>
            <p14:xfrm>
              <a:off x="8967730" y="1730266"/>
              <a:ext cx="977684" cy="196701"/>
            </p14:xfrm>
          </p:contentPart>
        </mc:Choice>
        <mc:Fallback>
          <p:pic>
            <p:nvPicPr>
              <p:cNvPr id="4" name="Ink 3">
                <a:extLst>
                  <a:ext uri="{FF2B5EF4-FFF2-40B4-BE49-F238E27FC236}">
                    <a16:creationId xmlns:a16="http://schemas.microsoft.com/office/drawing/2014/main" id="{89AC0B74-6CE2-FCF8-8436-CF8ABF4464AE}"/>
                  </a:ext>
                </a:extLst>
              </p:cNvPr>
              <p:cNvPicPr/>
              <p:nvPr/>
            </p:nvPicPr>
            <p:blipFill>
              <a:blip r:embed="rId3"/>
              <a:stretch>
                <a:fillRect/>
              </a:stretch>
            </p:blipFill>
            <p:spPr>
              <a:xfrm>
                <a:off x="8913694" y="1621990"/>
                <a:ext cx="1085395" cy="412892"/>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F2123B17-BF95-C47F-EC42-EE449A153826}"/>
                  </a:ext>
                </a:extLst>
              </p14:cNvPr>
              <p14:cNvContentPartPr/>
              <p14:nvPr/>
            </p14:nvContentPartPr>
            <p14:xfrm>
              <a:off x="6328274" y="2031347"/>
              <a:ext cx="4210154" cy="309399"/>
            </p14:xfrm>
          </p:contentPart>
        </mc:Choice>
        <mc:Fallback>
          <p:pic>
            <p:nvPicPr>
              <p:cNvPr id="5" name="Ink 4">
                <a:extLst>
                  <a:ext uri="{FF2B5EF4-FFF2-40B4-BE49-F238E27FC236}">
                    <a16:creationId xmlns:a16="http://schemas.microsoft.com/office/drawing/2014/main" id="{F2123B17-BF95-C47F-EC42-EE449A153826}"/>
                  </a:ext>
                </a:extLst>
              </p:cNvPr>
              <p:cNvPicPr/>
              <p:nvPr/>
            </p:nvPicPr>
            <p:blipFill>
              <a:blip r:embed="rId5"/>
              <a:stretch>
                <a:fillRect/>
              </a:stretch>
            </p:blipFill>
            <p:spPr>
              <a:xfrm>
                <a:off x="6274279" y="1923417"/>
                <a:ext cx="4317784" cy="524899"/>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E2351671-141B-0750-7661-EF54151EB874}"/>
                  </a:ext>
                </a:extLst>
              </p14:cNvPr>
              <p14:cNvContentPartPr/>
              <p14:nvPr/>
            </p14:nvContentPartPr>
            <p14:xfrm>
              <a:off x="1657349" y="2003069"/>
              <a:ext cx="5372480" cy="323122"/>
            </p14:xfrm>
          </p:contentPart>
        </mc:Choice>
        <mc:Fallback>
          <p:pic>
            <p:nvPicPr>
              <p:cNvPr id="6" name="Ink 5">
                <a:extLst>
                  <a:ext uri="{FF2B5EF4-FFF2-40B4-BE49-F238E27FC236}">
                    <a16:creationId xmlns:a16="http://schemas.microsoft.com/office/drawing/2014/main" id="{E2351671-141B-0750-7661-EF54151EB874}"/>
                  </a:ext>
                </a:extLst>
              </p:cNvPr>
              <p:cNvPicPr/>
              <p:nvPr/>
            </p:nvPicPr>
            <p:blipFill>
              <a:blip r:embed="rId7"/>
              <a:stretch>
                <a:fillRect/>
              </a:stretch>
            </p:blipFill>
            <p:spPr>
              <a:xfrm>
                <a:off x="1603343" y="1895001"/>
                <a:ext cx="5480131" cy="538897"/>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EB95B442-1C52-C904-00BC-4F56DC7CFDC3}"/>
                  </a:ext>
                </a:extLst>
              </p14:cNvPr>
              <p14:cNvContentPartPr/>
              <p14:nvPr/>
            </p14:nvContentPartPr>
            <p14:xfrm>
              <a:off x="1739689" y="2401046"/>
              <a:ext cx="8518867" cy="223316"/>
            </p14:xfrm>
          </p:contentPart>
        </mc:Choice>
        <mc:Fallback>
          <p:pic>
            <p:nvPicPr>
              <p:cNvPr id="7" name="Ink 6">
                <a:extLst>
                  <a:ext uri="{FF2B5EF4-FFF2-40B4-BE49-F238E27FC236}">
                    <a16:creationId xmlns:a16="http://schemas.microsoft.com/office/drawing/2014/main" id="{EB95B442-1C52-C904-00BC-4F56DC7CFDC3}"/>
                  </a:ext>
                </a:extLst>
              </p:cNvPr>
              <p:cNvPicPr/>
              <p:nvPr/>
            </p:nvPicPr>
            <p:blipFill>
              <a:blip r:embed="rId9"/>
              <a:stretch>
                <a:fillRect/>
              </a:stretch>
            </p:blipFill>
            <p:spPr>
              <a:xfrm>
                <a:off x="1685686" y="2292990"/>
                <a:ext cx="8626514" cy="439068"/>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8" name="Ink 7">
                <a:extLst>
                  <a:ext uri="{FF2B5EF4-FFF2-40B4-BE49-F238E27FC236}">
                    <a16:creationId xmlns:a16="http://schemas.microsoft.com/office/drawing/2014/main" id="{44C4A948-24B9-48DD-DA02-6AEB76177C17}"/>
                  </a:ext>
                </a:extLst>
              </p14:cNvPr>
              <p14:cNvContentPartPr/>
              <p14:nvPr/>
            </p14:nvContentPartPr>
            <p14:xfrm>
              <a:off x="1596217" y="2651809"/>
              <a:ext cx="2635297" cy="197533"/>
            </p14:xfrm>
          </p:contentPart>
        </mc:Choice>
        <mc:Fallback>
          <p:pic>
            <p:nvPicPr>
              <p:cNvPr id="8" name="Ink 7">
                <a:extLst>
                  <a:ext uri="{FF2B5EF4-FFF2-40B4-BE49-F238E27FC236}">
                    <a16:creationId xmlns:a16="http://schemas.microsoft.com/office/drawing/2014/main" id="{44C4A948-24B9-48DD-DA02-6AEB76177C17}"/>
                  </a:ext>
                </a:extLst>
              </p:cNvPr>
              <p:cNvPicPr/>
              <p:nvPr/>
            </p:nvPicPr>
            <p:blipFill>
              <a:blip r:embed="rId11"/>
              <a:stretch>
                <a:fillRect/>
              </a:stretch>
            </p:blipFill>
            <p:spPr>
              <a:xfrm>
                <a:off x="1542215" y="2543867"/>
                <a:ext cx="2742941" cy="413056"/>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9" name="Ink 8">
                <a:extLst>
                  <a:ext uri="{FF2B5EF4-FFF2-40B4-BE49-F238E27FC236}">
                    <a16:creationId xmlns:a16="http://schemas.microsoft.com/office/drawing/2014/main" id="{E00D36CB-3791-DAC6-7498-0744F900547B}"/>
                  </a:ext>
                </a:extLst>
              </p14:cNvPr>
              <p14:cNvContentPartPr/>
              <p14:nvPr/>
            </p14:nvContentPartPr>
            <p14:xfrm>
              <a:off x="1846149" y="2241772"/>
              <a:ext cx="805934" cy="185889"/>
            </p14:xfrm>
          </p:contentPart>
        </mc:Choice>
        <mc:Fallback>
          <p:pic>
            <p:nvPicPr>
              <p:cNvPr id="9" name="Ink 8">
                <a:extLst>
                  <a:ext uri="{FF2B5EF4-FFF2-40B4-BE49-F238E27FC236}">
                    <a16:creationId xmlns:a16="http://schemas.microsoft.com/office/drawing/2014/main" id="{E00D36CB-3791-DAC6-7498-0744F900547B}"/>
                  </a:ext>
                </a:extLst>
              </p:cNvPr>
              <p:cNvPicPr/>
              <p:nvPr/>
            </p:nvPicPr>
            <p:blipFill>
              <a:blip r:embed="rId13"/>
              <a:stretch>
                <a:fillRect/>
              </a:stretch>
            </p:blipFill>
            <p:spPr>
              <a:xfrm>
                <a:off x="1792108" y="2133697"/>
                <a:ext cx="913656" cy="401679"/>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0" name="Ink 9">
                <a:extLst>
                  <a:ext uri="{FF2B5EF4-FFF2-40B4-BE49-F238E27FC236}">
                    <a16:creationId xmlns:a16="http://schemas.microsoft.com/office/drawing/2014/main" id="{4E7E7AE1-DFEC-3059-35F4-65AA8143A4F2}"/>
                  </a:ext>
                </a:extLst>
              </p14:cNvPr>
              <p14:cNvContentPartPr/>
              <p14:nvPr/>
            </p14:nvContentPartPr>
            <p14:xfrm>
              <a:off x="2892865" y="2039249"/>
              <a:ext cx="3749383" cy="511922"/>
            </p14:xfrm>
          </p:contentPart>
        </mc:Choice>
        <mc:Fallback>
          <p:pic>
            <p:nvPicPr>
              <p:cNvPr id="10" name="Ink 9">
                <a:extLst>
                  <a:ext uri="{FF2B5EF4-FFF2-40B4-BE49-F238E27FC236}">
                    <a16:creationId xmlns:a16="http://schemas.microsoft.com/office/drawing/2014/main" id="{4E7E7AE1-DFEC-3059-35F4-65AA8143A4F2}"/>
                  </a:ext>
                </a:extLst>
              </p:cNvPr>
              <p:cNvPicPr/>
              <p:nvPr/>
            </p:nvPicPr>
            <p:blipFill>
              <a:blip r:embed="rId15"/>
              <a:stretch>
                <a:fillRect/>
              </a:stretch>
            </p:blipFill>
            <p:spPr>
              <a:xfrm>
                <a:off x="2838865" y="1931249"/>
                <a:ext cx="3857023" cy="727563"/>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1" name="Ink 10">
                <a:extLst>
                  <a:ext uri="{FF2B5EF4-FFF2-40B4-BE49-F238E27FC236}">
                    <a16:creationId xmlns:a16="http://schemas.microsoft.com/office/drawing/2014/main" id="{679007EF-B65C-306C-7A44-A30AA771663E}"/>
                  </a:ext>
                </a:extLst>
              </p14:cNvPr>
              <p14:cNvContentPartPr/>
              <p14:nvPr/>
            </p14:nvContentPartPr>
            <p14:xfrm>
              <a:off x="5943189" y="4788075"/>
              <a:ext cx="1855562" cy="80261"/>
            </p14:xfrm>
          </p:contentPart>
        </mc:Choice>
        <mc:Fallback>
          <p:pic>
            <p:nvPicPr>
              <p:cNvPr id="11" name="Ink 10">
                <a:extLst>
                  <a:ext uri="{FF2B5EF4-FFF2-40B4-BE49-F238E27FC236}">
                    <a16:creationId xmlns:a16="http://schemas.microsoft.com/office/drawing/2014/main" id="{679007EF-B65C-306C-7A44-A30AA771663E}"/>
                  </a:ext>
                </a:extLst>
              </p:cNvPr>
              <p:cNvPicPr/>
              <p:nvPr/>
            </p:nvPicPr>
            <p:blipFill>
              <a:blip r:embed="rId17"/>
              <a:stretch>
                <a:fillRect/>
              </a:stretch>
            </p:blipFill>
            <p:spPr>
              <a:xfrm>
                <a:off x="5889185" y="4680101"/>
                <a:ext cx="1963209" cy="29585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2" name="Ink 11">
                <a:extLst>
                  <a:ext uri="{FF2B5EF4-FFF2-40B4-BE49-F238E27FC236}">
                    <a16:creationId xmlns:a16="http://schemas.microsoft.com/office/drawing/2014/main" id="{901A0430-D8B3-0AF9-4166-37A0660F3175}"/>
                  </a:ext>
                </a:extLst>
              </p14:cNvPr>
              <p14:cNvContentPartPr/>
              <p14:nvPr/>
            </p14:nvContentPartPr>
            <p14:xfrm>
              <a:off x="6034262" y="4627969"/>
              <a:ext cx="1942892" cy="102301"/>
            </p14:xfrm>
          </p:contentPart>
        </mc:Choice>
        <mc:Fallback>
          <p:pic>
            <p:nvPicPr>
              <p:cNvPr id="12" name="Ink 11">
                <a:extLst>
                  <a:ext uri="{FF2B5EF4-FFF2-40B4-BE49-F238E27FC236}">
                    <a16:creationId xmlns:a16="http://schemas.microsoft.com/office/drawing/2014/main" id="{901A0430-D8B3-0AF9-4166-37A0660F3175}"/>
                  </a:ext>
                </a:extLst>
              </p:cNvPr>
              <p:cNvPicPr/>
              <p:nvPr/>
            </p:nvPicPr>
            <p:blipFill>
              <a:blip r:embed="rId19"/>
              <a:stretch>
                <a:fillRect/>
              </a:stretch>
            </p:blipFill>
            <p:spPr>
              <a:xfrm>
                <a:off x="5980263" y="4519523"/>
                <a:ext cx="2050530" cy="318832"/>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3" name="Ink 12">
                <a:extLst>
                  <a:ext uri="{FF2B5EF4-FFF2-40B4-BE49-F238E27FC236}">
                    <a16:creationId xmlns:a16="http://schemas.microsoft.com/office/drawing/2014/main" id="{87C73C6B-7D44-D860-03C3-B9E1DFAC8E9F}"/>
                  </a:ext>
                </a:extLst>
              </p14:cNvPr>
              <p14:cNvContentPartPr/>
              <p14:nvPr/>
            </p14:nvContentPartPr>
            <p14:xfrm>
              <a:off x="5775598" y="4729855"/>
              <a:ext cx="2928062" cy="65706"/>
            </p14:xfrm>
          </p:contentPart>
        </mc:Choice>
        <mc:Fallback>
          <p:pic>
            <p:nvPicPr>
              <p:cNvPr id="13" name="Ink 12">
                <a:extLst>
                  <a:ext uri="{FF2B5EF4-FFF2-40B4-BE49-F238E27FC236}">
                    <a16:creationId xmlns:a16="http://schemas.microsoft.com/office/drawing/2014/main" id="{87C73C6B-7D44-D860-03C3-B9E1DFAC8E9F}"/>
                  </a:ext>
                </a:extLst>
              </p:cNvPr>
              <p:cNvPicPr/>
              <p:nvPr/>
            </p:nvPicPr>
            <p:blipFill>
              <a:blip r:embed="rId21"/>
              <a:stretch>
                <a:fillRect/>
              </a:stretch>
            </p:blipFill>
            <p:spPr>
              <a:xfrm>
                <a:off x="5721595" y="4622726"/>
                <a:ext cx="3035709" cy="279608"/>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4" name="Ink 13">
                <a:extLst>
                  <a:ext uri="{FF2B5EF4-FFF2-40B4-BE49-F238E27FC236}">
                    <a16:creationId xmlns:a16="http://schemas.microsoft.com/office/drawing/2014/main" id="{3113A1AC-103B-69C5-B189-052EC7993775}"/>
                  </a:ext>
                </a:extLst>
              </p14:cNvPr>
              <p14:cNvContentPartPr/>
              <p14:nvPr/>
            </p14:nvContentPartPr>
            <p14:xfrm>
              <a:off x="7490184" y="4577235"/>
              <a:ext cx="1712091" cy="196701"/>
            </p14:xfrm>
          </p:contentPart>
        </mc:Choice>
        <mc:Fallback>
          <p:pic>
            <p:nvPicPr>
              <p:cNvPr id="14" name="Ink 13">
                <a:extLst>
                  <a:ext uri="{FF2B5EF4-FFF2-40B4-BE49-F238E27FC236}">
                    <a16:creationId xmlns:a16="http://schemas.microsoft.com/office/drawing/2014/main" id="{3113A1AC-103B-69C5-B189-052EC7993775}"/>
                  </a:ext>
                </a:extLst>
              </p:cNvPr>
              <p:cNvPicPr/>
              <p:nvPr/>
            </p:nvPicPr>
            <p:blipFill>
              <a:blip r:embed="rId23"/>
              <a:stretch>
                <a:fillRect/>
              </a:stretch>
            </p:blipFill>
            <p:spPr>
              <a:xfrm>
                <a:off x="7436163" y="4469158"/>
                <a:ext cx="1819772" cy="412496"/>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5" name="Ink 14">
                <a:extLst>
                  <a:ext uri="{FF2B5EF4-FFF2-40B4-BE49-F238E27FC236}">
                    <a16:creationId xmlns:a16="http://schemas.microsoft.com/office/drawing/2014/main" id="{A9C47A20-C539-B492-CB9B-5DFA439F4F34}"/>
                  </a:ext>
                </a:extLst>
              </p14:cNvPr>
              <p14:cNvContentPartPr/>
              <p14:nvPr/>
            </p14:nvContentPartPr>
            <p14:xfrm>
              <a:off x="7773384" y="4548125"/>
              <a:ext cx="2043530" cy="109371"/>
            </p14:xfrm>
          </p:contentPart>
        </mc:Choice>
        <mc:Fallback>
          <p:pic>
            <p:nvPicPr>
              <p:cNvPr id="15" name="Ink 14">
                <a:extLst>
                  <a:ext uri="{FF2B5EF4-FFF2-40B4-BE49-F238E27FC236}">
                    <a16:creationId xmlns:a16="http://schemas.microsoft.com/office/drawing/2014/main" id="{A9C47A20-C539-B492-CB9B-5DFA439F4F34}"/>
                  </a:ext>
                </a:extLst>
              </p:cNvPr>
              <p:cNvPicPr/>
              <p:nvPr/>
            </p:nvPicPr>
            <p:blipFill>
              <a:blip r:embed="rId25"/>
              <a:stretch>
                <a:fillRect/>
              </a:stretch>
            </p:blipFill>
            <p:spPr>
              <a:xfrm>
                <a:off x="7719380" y="4440193"/>
                <a:ext cx="2151179" cy="324875"/>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6" name="Ink 15">
                <a:extLst>
                  <a:ext uri="{FF2B5EF4-FFF2-40B4-BE49-F238E27FC236}">
                    <a16:creationId xmlns:a16="http://schemas.microsoft.com/office/drawing/2014/main" id="{4635556A-18A2-7503-68F5-71B53F7178DC}"/>
                  </a:ext>
                </a:extLst>
              </p14:cNvPr>
              <p14:cNvContentPartPr/>
              <p14:nvPr/>
            </p14:nvContentPartPr>
            <p14:xfrm>
              <a:off x="8768534" y="4562680"/>
              <a:ext cx="1490854" cy="94816"/>
            </p14:xfrm>
          </p:contentPart>
        </mc:Choice>
        <mc:Fallback>
          <p:pic>
            <p:nvPicPr>
              <p:cNvPr id="16" name="Ink 15">
                <a:extLst>
                  <a:ext uri="{FF2B5EF4-FFF2-40B4-BE49-F238E27FC236}">
                    <a16:creationId xmlns:a16="http://schemas.microsoft.com/office/drawing/2014/main" id="{4635556A-18A2-7503-68F5-71B53F7178DC}"/>
                  </a:ext>
                </a:extLst>
              </p:cNvPr>
              <p:cNvPicPr/>
              <p:nvPr/>
            </p:nvPicPr>
            <p:blipFill>
              <a:blip r:embed="rId27"/>
              <a:stretch>
                <a:fillRect/>
              </a:stretch>
            </p:blipFill>
            <p:spPr>
              <a:xfrm>
                <a:off x="8714531" y="4454525"/>
                <a:ext cx="1598501" cy="310766"/>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7" name="Ink 16">
                <a:extLst>
                  <a:ext uri="{FF2B5EF4-FFF2-40B4-BE49-F238E27FC236}">
                    <a16:creationId xmlns:a16="http://schemas.microsoft.com/office/drawing/2014/main" id="{86A5C52E-A23E-378F-5C91-83B06CF87A68}"/>
                  </a:ext>
                </a:extLst>
              </p14:cNvPr>
              <p14:cNvContentPartPr/>
              <p14:nvPr/>
            </p14:nvContentPartPr>
            <p14:xfrm>
              <a:off x="8788495" y="4642524"/>
              <a:ext cx="1527033" cy="95232"/>
            </p14:xfrm>
          </p:contentPart>
        </mc:Choice>
        <mc:Fallback>
          <p:pic>
            <p:nvPicPr>
              <p:cNvPr id="17" name="Ink 16">
                <a:extLst>
                  <a:ext uri="{FF2B5EF4-FFF2-40B4-BE49-F238E27FC236}">
                    <a16:creationId xmlns:a16="http://schemas.microsoft.com/office/drawing/2014/main" id="{86A5C52E-A23E-378F-5C91-83B06CF87A68}"/>
                  </a:ext>
                </a:extLst>
              </p:cNvPr>
              <p:cNvPicPr/>
              <p:nvPr/>
            </p:nvPicPr>
            <p:blipFill>
              <a:blip r:embed="rId29"/>
              <a:stretch>
                <a:fillRect/>
              </a:stretch>
            </p:blipFill>
            <p:spPr>
              <a:xfrm>
                <a:off x="8734498" y="4534306"/>
                <a:ext cx="1634667" cy="311308"/>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8" name="Ink 17">
                <a:extLst>
                  <a:ext uri="{FF2B5EF4-FFF2-40B4-BE49-F238E27FC236}">
                    <a16:creationId xmlns:a16="http://schemas.microsoft.com/office/drawing/2014/main" id="{6A3142D2-A26E-AEE6-7885-1E20AC676199}"/>
                  </a:ext>
                </a:extLst>
              </p14:cNvPr>
              <p14:cNvContentPartPr/>
              <p14:nvPr/>
            </p14:nvContentPartPr>
            <p14:xfrm>
              <a:off x="1606614" y="4947765"/>
              <a:ext cx="1548242" cy="130996"/>
            </p14:xfrm>
          </p:contentPart>
        </mc:Choice>
        <mc:Fallback>
          <p:pic>
            <p:nvPicPr>
              <p:cNvPr id="18" name="Ink 17">
                <a:extLst>
                  <a:ext uri="{FF2B5EF4-FFF2-40B4-BE49-F238E27FC236}">
                    <a16:creationId xmlns:a16="http://schemas.microsoft.com/office/drawing/2014/main" id="{6A3142D2-A26E-AEE6-7885-1E20AC676199}"/>
                  </a:ext>
                </a:extLst>
              </p:cNvPr>
              <p:cNvPicPr/>
              <p:nvPr/>
            </p:nvPicPr>
            <p:blipFill>
              <a:blip r:embed="rId31"/>
              <a:stretch>
                <a:fillRect/>
              </a:stretch>
            </p:blipFill>
            <p:spPr>
              <a:xfrm>
                <a:off x="1552593" y="4840097"/>
                <a:ext cx="1655924" cy="345973"/>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19" name="Ink 18">
                <a:extLst>
                  <a:ext uri="{FF2B5EF4-FFF2-40B4-BE49-F238E27FC236}">
                    <a16:creationId xmlns:a16="http://schemas.microsoft.com/office/drawing/2014/main" id="{6AC96138-71CB-2B32-4906-5DF496F31416}"/>
                  </a:ext>
                </a:extLst>
              </p14:cNvPr>
              <p14:cNvContentPartPr/>
              <p14:nvPr/>
            </p14:nvContentPartPr>
            <p14:xfrm>
              <a:off x="2188400" y="4941111"/>
              <a:ext cx="1683812" cy="79429"/>
            </p14:xfrm>
          </p:contentPart>
        </mc:Choice>
        <mc:Fallback>
          <p:pic>
            <p:nvPicPr>
              <p:cNvPr id="19" name="Ink 18">
                <a:extLst>
                  <a:ext uri="{FF2B5EF4-FFF2-40B4-BE49-F238E27FC236}">
                    <a16:creationId xmlns:a16="http://schemas.microsoft.com/office/drawing/2014/main" id="{6AC96138-71CB-2B32-4906-5DF496F31416}"/>
                  </a:ext>
                </a:extLst>
              </p:cNvPr>
              <p:cNvPicPr/>
              <p:nvPr/>
            </p:nvPicPr>
            <p:blipFill>
              <a:blip r:embed="rId33"/>
              <a:stretch>
                <a:fillRect/>
              </a:stretch>
            </p:blipFill>
            <p:spPr>
              <a:xfrm>
                <a:off x="2134386" y="4832799"/>
                <a:ext cx="1791481" cy="295693"/>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0" name="Ink 19">
                <a:extLst>
                  <a:ext uri="{FF2B5EF4-FFF2-40B4-BE49-F238E27FC236}">
                    <a16:creationId xmlns:a16="http://schemas.microsoft.com/office/drawing/2014/main" id="{4E1DD457-C4B7-FF54-1029-F1AEB8BD7B37}"/>
                  </a:ext>
                </a:extLst>
              </p14:cNvPr>
              <p14:cNvContentPartPr/>
              <p14:nvPr/>
            </p14:nvContentPartPr>
            <p14:xfrm>
              <a:off x="2791396" y="4940279"/>
              <a:ext cx="2019410" cy="102301"/>
            </p14:xfrm>
          </p:contentPart>
        </mc:Choice>
        <mc:Fallback>
          <p:pic>
            <p:nvPicPr>
              <p:cNvPr id="20" name="Ink 19">
                <a:extLst>
                  <a:ext uri="{FF2B5EF4-FFF2-40B4-BE49-F238E27FC236}">
                    <a16:creationId xmlns:a16="http://schemas.microsoft.com/office/drawing/2014/main" id="{4E1DD457-C4B7-FF54-1029-F1AEB8BD7B37}"/>
                  </a:ext>
                </a:extLst>
              </p:cNvPr>
              <p:cNvPicPr/>
              <p:nvPr/>
            </p:nvPicPr>
            <p:blipFill>
              <a:blip r:embed="rId35"/>
              <a:stretch>
                <a:fillRect/>
              </a:stretch>
            </p:blipFill>
            <p:spPr>
              <a:xfrm>
                <a:off x="2737391" y="4832215"/>
                <a:ext cx="2127059" cy="31807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1" name="Ink 20">
                <a:extLst>
                  <a:ext uri="{FF2B5EF4-FFF2-40B4-BE49-F238E27FC236}">
                    <a16:creationId xmlns:a16="http://schemas.microsoft.com/office/drawing/2014/main" id="{77AE568B-0EB6-F219-C59A-9516069FAB73}"/>
                  </a:ext>
                </a:extLst>
              </p14:cNvPr>
              <p14:cNvContentPartPr/>
              <p14:nvPr/>
            </p14:nvContentPartPr>
            <p14:xfrm>
              <a:off x="3953305" y="4976875"/>
              <a:ext cx="1856394" cy="189216"/>
            </p14:xfrm>
          </p:contentPart>
        </mc:Choice>
        <mc:Fallback>
          <p:pic>
            <p:nvPicPr>
              <p:cNvPr id="21" name="Ink 20">
                <a:extLst>
                  <a:ext uri="{FF2B5EF4-FFF2-40B4-BE49-F238E27FC236}">
                    <a16:creationId xmlns:a16="http://schemas.microsoft.com/office/drawing/2014/main" id="{77AE568B-0EB6-F219-C59A-9516069FAB73}"/>
                  </a:ext>
                </a:extLst>
              </p:cNvPr>
              <p:cNvPicPr/>
              <p:nvPr/>
            </p:nvPicPr>
            <p:blipFill>
              <a:blip r:embed="rId37"/>
              <a:stretch>
                <a:fillRect/>
              </a:stretch>
            </p:blipFill>
            <p:spPr>
              <a:xfrm>
                <a:off x="3899319" y="4868752"/>
                <a:ext cx="1964006" cy="405102"/>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2" name="Ink 21">
                <a:extLst>
                  <a:ext uri="{FF2B5EF4-FFF2-40B4-BE49-F238E27FC236}">
                    <a16:creationId xmlns:a16="http://schemas.microsoft.com/office/drawing/2014/main" id="{78A97104-AFAF-90F4-3829-BC29F9ABA60E}"/>
                  </a:ext>
                </a:extLst>
              </p14:cNvPr>
              <p14:cNvContentPartPr/>
              <p14:nvPr/>
            </p14:nvContentPartPr>
            <p14:xfrm>
              <a:off x="5062816" y="5092900"/>
              <a:ext cx="1529529" cy="66122"/>
            </p14:xfrm>
          </p:contentPart>
        </mc:Choice>
        <mc:Fallback>
          <p:pic>
            <p:nvPicPr>
              <p:cNvPr id="22" name="Ink 21">
                <a:extLst>
                  <a:ext uri="{FF2B5EF4-FFF2-40B4-BE49-F238E27FC236}">
                    <a16:creationId xmlns:a16="http://schemas.microsoft.com/office/drawing/2014/main" id="{78A97104-AFAF-90F4-3829-BC29F9ABA60E}"/>
                  </a:ext>
                </a:extLst>
              </p:cNvPr>
              <p:cNvPicPr/>
              <p:nvPr/>
            </p:nvPicPr>
            <p:blipFill>
              <a:blip r:embed="rId39"/>
              <a:stretch>
                <a:fillRect/>
              </a:stretch>
            </p:blipFill>
            <p:spPr>
              <a:xfrm>
                <a:off x="5008820" y="4985092"/>
                <a:ext cx="1637161" cy="281378"/>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23" name="Ink 22">
                <a:extLst>
                  <a:ext uri="{FF2B5EF4-FFF2-40B4-BE49-F238E27FC236}">
                    <a16:creationId xmlns:a16="http://schemas.microsoft.com/office/drawing/2014/main" id="{253C01CB-5C7F-0E9E-9E46-A7E16E40837F}"/>
                  </a:ext>
                </a:extLst>
              </p14:cNvPr>
              <p14:cNvContentPartPr/>
              <p14:nvPr/>
            </p14:nvContentPartPr>
            <p14:xfrm>
              <a:off x="5914079" y="5020124"/>
              <a:ext cx="1591907" cy="73191"/>
            </p14:xfrm>
          </p:contentPart>
        </mc:Choice>
        <mc:Fallback>
          <p:pic>
            <p:nvPicPr>
              <p:cNvPr id="23" name="Ink 22">
                <a:extLst>
                  <a:ext uri="{FF2B5EF4-FFF2-40B4-BE49-F238E27FC236}">
                    <a16:creationId xmlns:a16="http://schemas.microsoft.com/office/drawing/2014/main" id="{253C01CB-5C7F-0E9E-9E46-A7E16E40837F}"/>
                  </a:ext>
                </a:extLst>
              </p:cNvPr>
              <p:cNvPicPr/>
              <p:nvPr/>
            </p:nvPicPr>
            <p:blipFill>
              <a:blip r:embed="rId41"/>
              <a:stretch>
                <a:fillRect/>
              </a:stretch>
            </p:blipFill>
            <p:spPr>
              <a:xfrm>
                <a:off x="5860067" y="4911960"/>
                <a:ext cx="1699570" cy="289159"/>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24" name="Ink 23">
                <a:extLst>
                  <a:ext uri="{FF2B5EF4-FFF2-40B4-BE49-F238E27FC236}">
                    <a16:creationId xmlns:a16="http://schemas.microsoft.com/office/drawing/2014/main" id="{BBA833E6-ACB2-5D0D-A3BC-D385076EC48C}"/>
                  </a:ext>
                </a:extLst>
              </p14:cNvPr>
              <p14:cNvContentPartPr/>
              <p14:nvPr/>
            </p14:nvContentPartPr>
            <p14:xfrm>
              <a:off x="6437229" y="5071275"/>
              <a:ext cx="1477962" cy="94816"/>
            </p14:xfrm>
          </p:contentPart>
        </mc:Choice>
        <mc:Fallback>
          <p:pic>
            <p:nvPicPr>
              <p:cNvPr id="24" name="Ink 23">
                <a:extLst>
                  <a:ext uri="{FF2B5EF4-FFF2-40B4-BE49-F238E27FC236}">
                    <a16:creationId xmlns:a16="http://schemas.microsoft.com/office/drawing/2014/main" id="{BBA833E6-ACB2-5D0D-A3BC-D385076EC48C}"/>
                  </a:ext>
                </a:extLst>
              </p:cNvPr>
              <p:cNvPicPr/>
              <p:nvPr/>
            </p:nvPicPr>
            <p:blipFill>
              <a:blip r:embed="rId43"/>
              <a:stretch>
                <a:fillRect/>
              </a:stretch>
            </p:blipFill>
            <p:spPr>
              <a:xfrm>
                <a:off x="6383223" y="4963120"/>
                <a:ext cx="1585614" cy="310766"/>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25" name="Ink 24">
                <a:extLst>
                  <a:ext uri="{FF2B5EF4-FFF2-40B4-BE49-F238E27FC236}">
                    <a16:creationId xmlns:a16="http://schemas.microsoft.com/office/drawing/2014/main" id="{D89A91D8-4943-0FE1-99CE-529C867EEB4E}"/>
                  </a:ext>
                </a:extLst>
              </p14:cNvPr>
              <p14:cNvContentPartPr/>
              <p14:nvPr/>
            </p14:nvContentPartPr>
            <p14:xfrm>
              <a:off x="7010699" y="4927388"/>
              <a:ext cx="1605631" cy="165928"/>
            </p14:xfrm>
          </p:contentPart>
        </mc:Choice>
        <mc:Fallback>
          <p:pic>
            <p:nvPicPr>
              <p:cNvPr id="25" name="Ink 24">
                <a:extLst>
                  <a:ext uri="{FF2B5EF4-FFF2-40B4-BE49-F238E27FC236}">
                    <a16:creationId xmlns:a16="http://schemas.microsoft.com/office/drawing/2014/main" id="{D89A91D8-4943-0FE1-99CE-529C867EEB4E}"/>
                  </a:ext>
                </a:extLst>
              </p:cNvPr>
              <p:cNvPicPr/>
              <p:nvPr/>
            </p:nvPicPr>
            <p:blipFill>
              <a:blip r:embed="rId45"/>
              <a:stretch>
                <a:fillRect/>
              </a:stretch>
            </p:blipFill>
            <p:spPr>
              <a:xfrm>
                <a:off x="6956686" y="4819409"/>
                <a:ext cx="1713297" cy="381526"/>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26" name="Ink 25">
                <a:extLst>
                  <a:ext uri="{FF2B5EF4-FFF2-40B4-BE49-F238E27FC236}">
                    <a16:creationId xmlns:a16="http://schemas.microsoft.com/office/drawing/2014/main" id="{825A9F65-7621-E546-B231-BAFD64180189}"/>
                  </a:ext>
                </a:extLst>
              </p14:cNvPr>
              <p14:cNvContentPartPr/>
              <p14:nvPr/>
            </p14:nvContentPartPr>
            <p14:xfrm>
              <a:off x="8012918" y="4955666"/>
              <a:ext cx="1329501" cy="123094"/>
            </p14:xfrm>
          </p:contentPart>
        </mc:Choice>
        <mc:Fallback>
          <p:pic>
            <p:nvPicPr>
              <p:cNvPr id="26" name="Ink 25">
                <a:extLst>
                  <a:ext uri="{FF2B5EF4-FFF2-40B4-BE49-F238E27FC236}">
                    <a16:creationId xmlns:a16="http://schemas.microsoft.com/office/drawing/2014/main" id="{825A9F65-7621-E546-B231-BAFD64180189}"/>
                  </a:ext>
                </a:extLst>
              </p:cNvPr>
              <p:cNvPicPr/>
              <p:nvPr/>
            </p:nvPicPr>
            <p:blipFill>
              <a:blip r:embed="rId47"/>
              <a:stretch>
                <a:fillRect/>
              </a:stretch>
            </p:blipFill>
            <p:spPr>
              <a:xfrm>
                <a:off x="7958917" y="4847689"/>
                <a:ext cx="1437143" cy="338688"/>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27" name="Ink 26">
                <a:extLst>
                  <a:ext uri="{FF2B5EF4-FFF2-40B4-BE49-F238E27FC236}">
                    <a16:creationId xmlns:a16="http://schemas.microsoft.com/office/drawing/2014/main" id="{6D701E6F-C0AB-AA6F-70F8-BCEE6A152071}"/>
                  </a:ext>
                </a:extLst>
              </p14:cNvPr>
              <p14:cNvContentPartPr/>
              <p14:nvPr/>
            </p14:nvContentPartPr>
            <p14:xfrm>
              <a:off x="8543138" y="4882475"/>
              <a:ext cx="1660940" cy="217910"/>
            </p14:xfrm>
          </p:contentPart>
        </mc:Choice>
        <mc:Fallback>
          <p:pic>
            <p:nvPicPr>
              <p:cNvPr id="27" name="Ink 26">
                <a:extLst>
                  <a:ext uri="{FF2B5EF4-FFF2-40B4-BE49-F238E27FC236}">
                    <a16:creationId xmlns:a16="http://schemas.microsoft.com/office/drawing/2014/main" id="{6D701E6F-C0AB-AA6F-70F8-BCEE6A152071}"/>
                  </a:ext>
                </a:extLst>
              </p:cNvPr>
              <p:cNvPicPr/>
              <p:nvPr/>
            </p:nvPicPr>
            <p:blipFill>
              <a:blip r:embed="rId49"/>
              <a:stretch>
                <a:fillRect/>
              </a:stretch>
            </p:blipFill>
            <p:spPr>
              <a:xfrm>
                <a:off x="8489141" y="4774420"/>
                <a:ext cx="1768574" cy="433659"/>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28" name="Ink 27">
                <a:extLst>
                  <a:ext uri="{FF2B5EF4-FFF2-40B4-BE49-F238E27FC236}">
                    <a16:creationId xmlns:a16="http://schemas.microsoft.com/office/drawing/2014/main" id="{CD870F7A-E7C6-67B9-7A79-56FB0BE37F35}"/>
                  </a:ext>
                </a:extLst>
              </p14:cNvPr>
              <p14:cNvContentPartPr/>
              <p14:nvPr/>
            </p14:nvContentPartPr>
            <p14:xfrm>
              <a:off x="9407709" y="4926556"/>
              <a:ext cx="1042142" cy="166759"/>
            </p14:xfrm>
          </p:contentPart>
        </mc:Choice>
        <mc:Fallback>
          <p:pic>
            <p:nvPicPr>
              <p:cNvPr id="28" name="Ink 27">
                <a:extLst>
                  <a:ext uri="{FF2B5EF4-FFF2-40B4-BE49-F238E27FC236}">
                    <a16:creationId xmlns:a16="http://schemas.microsoft.com/office/drawing/2014/main" id="{CD870F7A-E7C6-67B9-7A79-56FB0BE37F35}"/>
                  </a:ext>
                </a:extLst>
              </p:cNvPr>
              <p:cNvPicPr/>
              <p:nvPr/>
            </p:nvPicPr>
            <p:blipFill>
              <a:blip r:embed="rId51"/>
              <a:stretch>
                <a:fillRect/>
              </a:stretch>
            </p:blipFill>
            <p:spPr>
              <a:xfrm>
                <a:off x="9353712" y="4818505"/>
                <a:ext cx="1149776" cy="382501"/>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29" name="Ink 28">
                <a:extLst>
                  <a:ext uri="{FF2B5EF4-FFF2-40B4-BE49-F238E27FC236}">
                    <a16:creationId xmlns:a16="http://schemas.microsoft.com/office/drawing/2014/main" id="{2AB50B4E-9E85-8233-B474-E370FD98EFF6}"/>
                  </a:ext>
                </a:extLst>
              </p14:cNvPr>
              <p14:cNvContentPartPr/>
              <p14:nvPr/>
            </p14:nvContentPartPr>
            <p14:xfrm>
              <a:off x="1687290" y="5405209"/>
              <a:ext cx="1612700" cy="80261"/>
            </p14:xfrm>
          </p:contentPart>
        </mc:Choice>
        <mc:Fallback>
          <p:pic>
            <p:nvPicPr>
              <p:cNvPr id="29" name="Ink 28">
                <a:extLst>
                  <a:ext uri="{FF2B5EF4-FFF2-40B4-BE49-F238E27FC236}">
                    <a16:creationId xmlns:a16="http://schemas.microsoft.com/office/drawing/2014/main" id="{2AB50B4E-9E85-8233-B474-E370FD98EFF6}"/>
                  </a:ext>
                </a:extLst>
              </p:cNvPr>
              <p:cNvPicPr/>
              <p:nvPr/>
            </p:nvPicPr>
            <p:blipFill>
              <a:blip r:embed="rId53"/>
              <a:stretch>
                <a:fillRect/>
              </a:stretch>
            </p:blipFill>
            <p:spPr>
              <a:xfrm>
                <a:off x="1633293" y="5297717"/>
                <a:ext cx="1720333" cy="294888"/>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0" name="Ink 29">
                <a:extLst>
                  <a:ext uri="{FF2B5EF4-FFF2-40B4-BE49-F238E27FC236}">
                    <a16:creationId xmlns:a16="http://schemas.microsoft.com/office/drawing/2014/main" id="{3C8651C1-8CF1-3376-A20A-04497401FDDB}"/>
                  </a:ext>
                </a:extLst>
              </p14:cNvPr>
              <p14:cNvContentPartPr/>
              <p14:nvPr/>
            </p14:nvContentPartPr>
            <p14:xfrm>
              <a:off x="2689510" y="5230965"/>
              <a:ext cx="1612700" cy="182146"/>
            </p14:xfrm>
          </p:contentPart>
        </mc:Choice>
        <mc:Fallback>
          <p:pic>
            <p:nvPicPr>
              <p:cNvPr id="30" name="Ink 29">
                <a:extLst>
                  <a:ext uri="{FF2B5EF4-FFF2-40B4-BE49-F238E27FC236}">
                    <a16:creationId xmlns:a16="http://schemas.microsoft.com/office/drawing/2014/main" id="{3C8651C1-8CF1-3376-A20A-04497401FDDB}"/>
                  </a:ext>
                </a:extLst>
              </p:cNvPr>
              <p:cNvPicPr/>
              <p:nvPr/>
            </p:nvPicPr>
            <p:blipFill>
              <a:blip r:embed="rId55"/>
              <a:stretch>
                <a:fillRect/>
              </a:stretch>
            </p:blipFill>
            <p:spPr>
              <a:xfrm>
                <a:off x="2635513" y="5122973"/>
                <a:ext cx="1720333" cy="397769"/>
              </a:xfrm>
              <a:prstGeom prst="rect">
                <a:avLst/>
              </a:prstGeom>
            </p:spPr>
          </p:pic>
        </mc:Fallback>
      </mc:AlternateContent>
      <mc:AlternateContent xmlns:mc="http://schemas.openxmlformats.org/markup-compatibility/2006">
        <mc:Choice xmlns:p14="http://schemas.microsoft.com/office/powerpoint/2010/main" Requires="p14">
          <p:contentPart p14:bwMode="auto" r:id="rId56">
            <p14:nvContentPartPr>
              <p14:cNvPr id="31" name="Ink 30">
                <a:extLst>
                  <a:ext uri="{FF2B5EF4-FFF2-40B4-BE49-F238E27FC236}">
                    <a16:creationId xmlns:a16="http://schemas.microsoft.com/office/drawing/2014/main" id="{58FB4505-13F7-7A17-AAE7-91D9B8BE6817}"/>
                  </a:ext>
                </a:extLst>
              </p14:cNvPr>
              <p14:cNvContentPartPr/>
              <p14:nvPr/>
            </p14:nvContentPartPr>
            <p14:xfrm>
              <a:off x="3452195" y="5354475"/>
              <a:ext cx="1866790" cy="203771"/>
            </p14:xfrm>
          </p:contentPart>
        </mc:Choice>
        <mc:Fallback>
          <p:pic>
            <p:nvPicPr>
              <p:cNvPr id="31" name="Ink 30">
                <a:extLst>
                  <a:ext uri="{FF2B5EF4-FFF2-40B4-BE49-F238E27FC236}">
                    <a16:creationId xmlns:a16="http://schemas.microsoft.com/office/drawing/2014/main" id="{58FB4505-13F7-7A17-AAE7-91D9B8BE6817}"/>
                  </a:ext>
                </a:extLst>
              </p:cNvPr>
              <p:cNvPicPr/>
              <p:nvPr/>
            </p:nvPicPr>
            <p:blipFill>
              <a:blip r:embed="rId57"/>
              <a:stretch>
                <a:fillRect/>
              </a:stretch>
            </p:blipFill>
            <p:spPr>
              <a:xfrm>
                <a:off x="3398210" y="5246469"/>
                <a:ext cx="1974399" cy="419423"/>
              </a:xfrm>
              <a:prstGeom prst="rect">
                <a:avLst/>
              </a:prstGeom>
            </p:spPr>
          </p:pic>
        </mc:Fallback>
      </mc:AlternateContent>
      <mc:AlternateContent xmlns:mc="http://schemas.openxmlformats.org/markup-compatibility/2006">
        <mc:Choice xmlns:p14="http://schemas.microsoft.com/office/powerpoint/2010/main" Requires="p14">
          <p:contentPart p14:bwMode="auto" r:id="rId58">
            <p14:nvContentPartPr>
              <p14:cNvPr id="38" name="Ink 37">
                <a:extLst>
                  <a:ext uri="{FF2B5EF4-FFF2-40B4-BE49-F238E27FC236}">
                    <a16:creationId xmlns:a16="http://schemas.microsoft.com/office/drawing/2014/main" id="{99C491C7-14D4-40ED-7A2B-5C35DD38260E}"/>
                  </a:ext>
                </a:extLst>
              </p14:cNvPr>
              <p14:cNvContentPartPr/>
              <p14:nvPr/>
            </p14:nvContentPartPr>
            <p14:xfrm>
              <a:off x="3779060" y="5209340"/>
              <a:ext cx="1116581" cy="145551"/>
            </p14:xfrm>
          </p:contentPart>
        </mc:Choice>
        <mc:Fallback>
          <p:pic>
            <p:nvPicPr>
              <p:cNvPr id="38" name="Ink 37">
                <a:extLst>
                  <a:ext uri="{FF2B5EF4-FFF2-40B4-BE49-F238E27FC236}">
                    <a16:creationId xmlns:a16="http://schemas.microsoft.com/office/drawing/2014/main" id="{99C491C7-14D4-40ED-7A2B-5C35DD38260E}"/>
                  </a:ext>
                </a:extLst>
              </p:cNvPr>
              <p:cNvPicPr/>
              <p:nvPr/>
            </p:nvPicPr>
            <p:blipFill>
              <a:blip r:embed="rId59"/>
              <a:stretch>
                <a:fillRect/>
              </a:stretch>
            </p:blipFill>
            <p:spPr>
              <a:xfrm>
                <a:off x="3725049" y="5101258"/>
                <a:ext cx="1224242" cy="361356"/>
              </a:xfrm>
              <a:prstGeom prst="rect">
                <a:avLst/>
              </a:prstGeom>
            </p:spPr>
          </p:pic>
        </mc:Fallback>
      </mc:AlternateContent>
      <mc:AlternateContent xmlns:mc="http://schemas.openxmlformats.org/markup-compatibility/2006">
        <mc:Choice xmlns:p14="http://schemas.microsoft.com/office/powerpoint/2010/main" Requires="p14">
          <p:contentPart p14:bwMode="auto" r:id="rId60">
            <p14:nvContentPartPr>
              <p14:cNvPr id="39" name="Ink 38">
                <a:extLst>
                  <a:ext uri="{FF2B5EF4-FFF2-40B4-BE49-F238E27FC236}">
                    <a16:creationId xmlns:a16="http://schemas.microsoft.com/office/drawing/2014/main" id="{710EA448-F017-EB5C-387C-033B0CBB7ACE}"/>
                  </a:ext>
                </a:extLst>
              </p14:cNvPr>
              <p14:cNvContentPartPr/>
              <p14:nvPr/>
            </p14:nvContentPartPr>
            <p14:xfrm>
              <a:off x="3386905" y="5209340"/>
              <a:ext cx="1184366" cy="94816"/>
            </p14:xfrm>
          </p:contentPart>
        </mc:Choice>
        <mc:Fallback>
          <p:pic>
            <p:nvPicPr>
              <p:cNvPr id="39" name="Ink 38">
                <a:extLst>
                  <a:ext uri="{FF2B5EF4-FFF2-40B4-BE49-F238E27FC236}">
                    <a16:creationId xmlns:a16="http://schemas.microsoft.com/office/drawing/2014/main" id="{710EA448-F017-EB5C-387C-033B0CBB7ACE}"/>
                  </a:ext>
                </a:extLst>
              </p:cNvPr>
              <p:cNvPicPr/>
              <p:nvPr/>
            </p:nvPicPr>
            <p:blipFill>
              <a:blip r:embed="rId61"/>
              <a:stretch>
                <a:fillRect/>
              </a:stretch>
            </p:blipFill>
            <p:spPr>
              <a:xfrm>
                <a:off x="3332907" y="5101185"/>
                <a:ext cx="1292003" cy="310766"/>
              </a:xfrm>
              <a:prstGeom prst="rect">
                <a:avLst/>
              </a:prstGeom>
            </p:spPr>
          </p:pic>
        </mc:Fallback>
      </mc:AlternateContent>
      <mc:AlternateContent xmlns:mc="http://schemas.openxmlformats.org/markup-compatibility/2006">
        <mc:Choice xmlns:p14="http://schemas.microsoft.com/office/powerpoint/2010/main" Requires="p14">
          <p:contentPart p14:bwMode="auto" r:id="rId62">
            <p14:nvContentPartPr>
              <p14:cNvPr id="40" name="Ink 39">
                <a:extLst>
                  <a:ext uri="{FF2B5EF4-FFF2-40B4-BE49-F238E27FC236}">
                    <a16:creationId xmlns:a16="http://schemas.microsoft.com/office/drawing/2014/main" id="{B195285A-BEB3-7763-DD22-A971C7ED31E4}"/>
                  </a:ext>
                </a:extLst>
              </p14:cNvPr>
              <p14:cNvContentPartPr/>
              <p14:nvPr/>
            </p14:nvContentPartPr>
            <p14:xfrm>
              <a:off x="2602596" y="5209340"/>
              <a:ext cx="1089966" cy="73191"/>
            </p14:xfrm>
          </p:contentPart>
        </mc:Choice>
        <mc:Fallback>
          <p:pic>
            <p:nvPicPr>
              <p:cNvPr id="40" name="Ink 39">
                <a:extLst>
                  <a:ext uri="{FF2B5EF4-FFF2-40B4-BE49-F238E27FC236}">
                    <a16:creationId xmlns:a16="http://schemas.microsoft.com/office/drawing/2014/main" id="{B195285A-BEB3-7763-DD22-A971C7ED31E4}"/>
                  </a:ext>
                </a:extLst>
              </p:cNvPr>
              <p:cNvPicPr/>
              <p:nvPr/>
            </p:nvPicPr>
            <p:blipFill>
              <a:blip r:embed="rId63"/>
              <a:stretch>
                <a:fillRect/>
              </a:stretch>
            </p:blipFill>
            <p:spPr>
              <a:xfrm>
                <a:off x="2548602" y="5101176"/>
                <a:ext cx="1197595" cy="289159"/>
              </a:xfrm>
              <a:prstGeom prst="rect">
                <a:avLst/>
              </a:prstGeom>
            </p:spPr>
          </p:pic>
        </mc:Fallback>
      </mc:AlternateContent>
      <mc:AlternateContent xmlns:mc="http://schemas.openxmlformats.org/markup-compatibility/2006">
        <mc:Choice xmlns:p14="http://schemas.microsoft.com/office/powerpoint/2010/main" Requires="p14">
          <p:contentPart p14:bwMode="auto" r:id="rId64">
            <p14:nvContentPartPr>
              <p14:cNvPr id="41" name="Ink 40">
                <a:extLst>
                  <a:ext uri="{FF2B5EF4-FFF2-40B4-BE49-F238E27FC236}">
                    <a16:creationId xmlns:a16="http://schemas.microsoft.com/office/drawing/2014/main" id="{F6004AA0-A391-B83C-FED4-D772ECC68C78}"/>
                  </a:ext>
                </a:extLst>
              </p14:cNvPr>
              <p14:cNvContentPartPr/>
              <p14:nvPr/>
            </p14:nvContentPartPr>
            <p14:xfrm>
              <a:off x="2007086" y="5180230"/>
              <a:ext cx="828391" cy="65706"/>
            </p14:xfrm>
          </p:contentPart>
        </mc:Choice>
        <mc:Fallback>
          <p:pic>
            <p:nvPicPr>
              <p:cNvPr id="41" name="Ink 40">
                <a:extLst>
                  <a:ext uri="{FF2B5EF4-FFF2-40B4-BE49-F238E27FC236}">
                    <a16:creationId xmlns:a16="http://schemas.microsoft.com/office/drawing/2014/main" id="{F6004AA0-A391-B83C-FED4-D772ECC68C78}"/>
                  </a:ext>
                </a:extLst>
              </p:cNvPr>
              <p:cNvPicPr/>
              <p:nvPr/>
            </p:nvPicPr>
            <p:blipFill>
              <a:blip r:embed="rId65"/>
              <a:stretch>
                <a:fillRect/>
              </a:stretch>
            </p:blipFill>
            <p:spPr>
              <a:xfrm>
                <a:off x="1953084" y="5073101"/>
                <a:ext cx="936035" cy="279608"/>
              </a:xfrm>
              <a:prstGeom prst="rect">
                <a:avLst/>
              </a:prstGeom>
            </p:spPr>
          </p:pic>
        </mc:Fallback>
      </mc:AlternateContent>
      <mc:AlternateContent xmlns:mc="http://schemas.openxmlformats.org/markup-compatibility/2006">
        <mc:Choice xmlns:p14="http://schemas.microsoft.com/office/powerpoint/2010/main" Requires="p14">
          <p:contentPart p14:bwMode="auto" r:id="rId66">
            <p14:nvContentPartPr>
              <p14:cNvPr id="42" name="Ink 41">
                <a:extLst>
                  <a:ext uri="{FF2B5EF4-FFF2-40B4-BE49-F238E27FC236}">
                    <a16:creationId xmlns:a16="http://schemas.microsoft.com/office/drawing/2014/main" id="{2C2EED67-9D76-20CB-11F2-68B2735C1F59}"/>
                  </a:ext>
                </a:extLst>
              </p14:cNvPr>
              <p14:cNvContentPartPr/>
              <p14:nvPr/>
            </p14:nvContentPartPr>
            <p14:xfrm>
              <a:off x="1665666" y="5252589"/>
              <a:ext cx="704881" cy="58636"/>
            </p14:xfrm>
          </p:contentPart>
        </mc:Choice>
        <mc:Fallback>
          <p:pic>
            <p:nvPicPr>
              <p:cNvPr id="42" name="Ink 41">
                <a:extLst>
                  <a:ext uri="{FF2B5EF4-FFF2-40B4-BE49-F238E27FC236}">
                    <a16:creationId xmlns:a16="http://schemas.microsoft.com/office/drawing/2014/main" id="{2C2EED67-9D76-20CB-11F2-68B2735C1F59}"/>
                  </a:ext>
                </a:extLst>
              </p:cNvPr>
              <p:cNvPicPr/>
              <p:nvPr/>
            </p:nvPicPr>
            <p:blipFill>
              <a:blip r:embed="rId67"/>
              <a:stretch>
                <a:fillRect/>
              </a:stretch>
            </p:blipFill>
            <p:spPr>
              <a:xfrm>
                <a:off x="1611666" y="5144670"/>
                <a:ext cx="812521" cy="274114"/>
              </a:xfrm>
              <a:prstGeom prst="rect">
                <a:avLst/>
              </a:prstGeom>
            </p:spPr>
          </p:pic>
        </mc:Fallback>
      </mc:AlternateContent>
      <mc:AlternateContent xmlns:mc="http://schemas.openxmlformats.org/markup-compatibility/2006">
        <mc:Choice xmlns:p14="http://schemas.microsoft.com/office/powerpoint/2010/main" Requires="p14">
          <p:contentPart p14:bwMode="auto" r:id="rId68">
            <p14:nvContentPartPr>
              <p14:cNvPr id="43" name="Ink 42">
                <a:extLst>
                  <a:ext uri="{FF2B5EF4-FFF2-40B4-BE49-F238E27FC236}">
                    <a16:creationId xmlns:a16="http://schemas.microsoft.com/office/drawing/2014/main" id="{ACA02BB8-AF95-C3C4-95BE-251BE8065F1F}"/>
                  </a:ext>
                </a:extLst>
              </p14:cNvPr>
              <p14:cNvContentPartPr/>
              <p14:nvPr/>
            </p14:nvContentPartPr>
            <p14:xfrm>
              <a:off x="1636556" y="5114940"/>
              <a:ext cx="1430970" cy="95232"/>
            </p14:xfrm>
          </p:contentPart>
        </mc:Choice>
        <mc:Fallback>
          <p:pic>
            <p:nvPicPr>
              <p:cNvPr id="43" name="Ink 42">
                <a:extLst>
                  <a:ext uri="{FF2B5EF4-FFF2-40B4-BE49-F238E27FC236}">
                    <a16:creationId xmlns:a16="http://schemas.microsoft.com/office/drawing/2014/main" id="{ACA02BB8-AF95-C3C4-95BE-251BE8065F1F}"/>
                  </a:ext>
                </a:extLst>
              </p:cNvPr>
              <p:cNvPicPr/>
              <p:nvPr/>
            </p:nvPicPr>
            <p:blipFill>
              <a:blip r:embed="rId69"/>
              <a:stretch>
                <a:fillRect/>
              </a:stretch>
            </p:blipFill>
            <p:spPr>
              <a:xfrm>
                <a:off x="1582571" y="5006722"/>
                <a:ext cx="1538581" cy="311308"/>
              </a:xfrm>
              <a:prstGeom prst="rect">
                <a:avLst/>
              </a:prstGeom>
            </p:spPr>
          </p:pic>
        </mc:Fallback>
      </mc:AlternateContent>
      <mc:AlternateContent xmlns:mc="http://schemas.openxmlformats.org/markup-compatibility/2006">
        <mc:Choice xmlns:p14="http://schemas.microsoft.com/office/powerpoint/2010/main" Requires="p14">
          <p:contentPart p14:bwMode="auto" r:id="rId70">
            <p14:nvContentPartPr>
              <p14:cNvPr id="44" name="Ink 43">
                <a:extLst>
                  <a:ext uri="{FF2B5EF4-FFF2-40B4-BE49-F238E27FC236}">
                    <a16:creationId xmlns:a16="http://schemas.microsoft.com/office/drawing/2014/main" id="{FEF68746-6D0D-AF4F-34F1-CF1B20D3A587}"/>
                  </a:ext>
                </a:extLst>
              </p14:cNvPr>
              <p14:cNvContentPartPr/>
              <p14:nvPr/>
            </p14:nvContentPartPr>
            <p14:xfrm>
              <a:off x="2457045" y="5013470"/>
              <a:ext cx="1079985" cy="36596"/>
            </p14:xfrm>
          </p:contentPart>
        </mc:Choice>
        <mc:Fallback>
          <p:pic>
            <p:nvPicPr>
              <p:cNvPr id="44" name="Ink 43">
                <a:extLst>
                  <a:ext uri="{FF2B5EF4-FFF2-40B4-BE49-F238E27FC236}">
                    <a16:creationId xmlns:a16="http://schemas.microsoft.com/office/drawing/2014/main" id="{FEF68746-6D0D-AF4F-34F1-CF1B20D3A587}"/>
                  </a:ext>
                </a:extLst>
              </p:cNvPr>
              <p:cNvPicPr/>
              <p:nvPr/>
            </p:nvPicPr>
            <p:blipFill>
              <a:blip r:embed="rId71"/>
              <a:stretch>
                <a:fillRect/>
              </a:stretch>
            </p:blipFill>
            <p:spPr>
              <a:xfrm>
                <a:off x="2403046" y="4905835"/>
                <a:ext cx="1187624" cy="251508"/>
              </a:xfrm>
              <a:prstGeom prst="rect">
                <a:avLst/>
              </a:prstGeom>
            </p:spPr>
          </p:pic>
        </mc:Fallback>
      </mc:AlternateContent>
    </p:spTree>
    <p:extLst>
      <p:ext uri="{BB962C8B-B14F-4D97-AF65-F5344CB8AC3E}">
        <p14:creationId xmlns:p14="http://schemas.microsoft.com/office/powerpoint/2010/main" val="27601295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2CD4-732A-43E4-BCB9-CBA2055E0AC6}"/>
              </a:ext>
            </a:extLst>
          </p:cNvPr>
          <p:cNvSpPr>
            <a:spLocks noGrp="1"/>
          </p:cNvSpPr>
          <p:nvPr>
            <p:ph type="title"/>
          </p:nvPr>
        </p:nvSpPr>
        <p:spPr>
          <a:xfrm>
            <a:off x="535067" y="1605759"/>
            <a:ext cx="11121866" cy="3646481"/>
          </a:xfrm>
        </p:spPr>
        <p:txBody>
          <a:bodyPr>
            <a:normAutofit/>
          </a:bodyPr>
          <a:lstStyle/>
          <a:p>
            <a:r>
              <a:rPr lang="en-US" dirty="0"/>
              <a:t>an approach to organizational change that seeks to bridge traditional divides between teams and establish new processes that facilitate greater collaboration </a:t>
            </a: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p:txBody>
          <a:bodyPr/>
          <a:lstStyle/>
          <a:p>
            <a:fld id="{A49DFD55-3C28-40EF-9E31-A92D2E4017FF}" type="slidenum">
              <a:rPr lang="en-US" smtClean="0"/>
              <a:pPr/>
              <a:t>10</a:t>
            </a:fld>
            <a:endParaRPr lang="en-US"/>
          </a:p>
        </p:txBody>
      </p:sp>
    </p:spTree>
    <p:extLst>
      <p:ext uri="{BB962C8B-B14F-4D97-AF65-F5344CB8AC3E}">
        <p14:creationId xmlns:p14="http://schemas.microsoft.com/office/powerpoint/2010/main" val="3960566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2CD4-732A-43E4-BCB9-CBA2055E0AC6}"/>
              </a:ext>
            </a:extLst>
          </p:cNvPr>
          <p:cNvSpPr>
            <a:spLocks noGrp="1"/>
          </p:cNvSpPr>
          <p:nvPr>
            <p:ph type="title"/>
          </p:nvPr>
        </p:nvSpPr>
        <p:spPr>
          <a:xfrm>
            <a:off x="368048" y="1575201"/>
            <a:ext cx="11455903" cy="3707597"/>
          </a:xfrm>
        </p:spPr>
        <p:txBody>
          <a:bodyPr>
            <a:noAutofit/>
          </a:bodyPr>
          <a:lstStyle/>
          <a:p>
            <a:r>
              <a:rPr lang="en-US" sz="3000" dirty="0"/>
              <a:t>At its most basic, an Agile culture is a way of working where people focus on the Agile principles and values.</a:t>
            </a:r>
            <a:br>
              <a:rPr lang="en-US" sz="3000" dirty="0"/>
            </a:br>
            <a:br>
              <a:rPr lang="en-US" sz="3000" dirty="0"/>
            </a:br>
            <a:r>
              <a:rPr lang="en-US" sz="3000" dirty="0"/>
              <a:t>It’s a culture that promotes cross-functional collaboration, practices customer-centricity, focuses on outcomes over outputs, experiments regularly, and makes decisions based on data, not opinions</a:t>
            </a: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p:txBody>
          <a:bodyPr/>
          <a:lstStyle/>
          <a:p>
            <a:fld id="{A49DFD55-3C28-40EF-9E31-A92D2E4017FF}" type="slidenum">
              <a:rPr lang="en-US" smtClean="0"/>
              <a:pPr/>
              <a:t>11</a:t>
            </a:fld>
            <a:endParaRPr lang="en-US"/>
          </a:p>
        </p:txBody>
      </p:sp>
    </p:spTree>
    <p:extLst>
      <p:ext uri="{BB962C8B-B14F-4D97-AF65-F5344CB8AC3E}">
        <p14:creationId xmlns:p14="http://schemas.microsoft.com/office/powerpoint/2010/main" val="1522141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45074-A828-F586-FA3D-3458F8CE536E}"/>
              </a:ext>
            </a:extLst>
          </p:cNvPr>
          <p:cNvSpPr>
            <a:spLocks noGrp="1"/>
          </p:cNvSpPr>
          <p:nvPr>
            <p:ph type="title"/>
          </p:nvPr>
        </p:nvSpPr>
        <p:spPr>
          <a:xfrm>
            <a:off x="838200" y="2766218"/>
            <a:ext cx="10515600" cy="1325563"/>
          </a:xfrm>
        </p:spPr>
        <p:txBody>
          <a:bodyPr/>
          <a:lstStyle/>
          <a:p>
            <a:pPr algn="ctr"/>
            <a:r>
              <a:rPr lang="en-US" dirty="0"/>
              <a:t>Learning is…</a:t>
            </a:r>
          </a:p>
        </p:txBody>
      </p:sp>
    </p:spTree>
    <p:extLst>
      <p:ext uri="{BB962C8B-B14F-4D97-AF65-F5344CB8AC3E}">
        <p14:creationId xmlns:p14="http://schemas.microsoft.com/office/powerpoint/2010/main" val="1028072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45074-A828-F586-FA3D-3458F8CE536E}"/>
              </a:ext>
            </a:extLst>
          </p:cNvPr>
          <p:cNvSpPr>
            <a:spLocks noGrp="1"/>
          </p:cNvSpPr>
          <p:nvPr>
            <p:ph type="title"/>
          </p:nvPr>
        </p:nvSpPr>
        <p:spPr>
          <a:xfrm>
            <a:off x="838200" y="2766218"/>
            <a:ext cx="10515600" cy="1325563"/>
          </a:xfrm>
        </p:spPr>
        <p:txBody>
          <a:bodyPr/>
          <a:lstStyle/>
          <a:p>
            <a:pPr algn="ctr"/>
            <a:r>
              <a:rPr lang="en-US" dirty="0"/>
              <a:t>Collaboration is…</a:t>
            </a:r>
          </a:p>
        </p:txBody>
      </p:sp>
    </p:spTree>
    <p:extLst>
      <p:ext uri="{BB962C8B-B14F-4D97-AF65-F5344CB8AC3E}">
        <p14:creationId xmlns:p14="http://schemas.microsoft.com/office/powerpoint/2010/main" val="13237500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p:txBody>
          <a:bodyPr/>
          <a:lstStyle/>
          <a:p>
            <a:fld id="{A49DFD55-3C28-40EF-9E31-A92D2E4017FF}" type="slidenum">
              <a:rPr lang="en-US" smtClean="0"/>
              <a:pPr/>
              <a:t>14</a:t>
            </a:fld>
            <a:endParaRPr lang="en-US"/>
          </a:p>
        </p:txBody>
      </p:sp>
      <p:pic>
        <p:nvPicPr>
          <p:cNvPr id="11" name="Picture 10" descr="A group of red silos">
            <a:extLst>
              <a:ext uri="{FF2B5EF4-FFF2-40B4-BE49-F238E27FC236}">
                <a16:creationId xmlns:a16="http://schemas.microsoft.com/office/drawing/2014/main" id="{26EE5BAF-0C52-3A1F-3284-4AD0BAB8DEED}"/>
              </a:ext>
            </a:extLst>
          </p:cNvPr>
          <p:cNvPicPr>
            <a:picLocks noChangeAspect="1"/>
          </p:cNvPicPr>
          <p:nvPr/>
        </p:nvPicPr>
        <p:blipFill>
          <a:blip r:embed="rId3"/>
          <a:stretch>
            <a:fillRect/>
          </a:stretch>
        </p:blipFill>
        <p:spPr>
          <a:xfrm>
            <a:off x="1771475" y="591773"/>
            <a:ext cx="8649050" cy="5674453"/>
          </a:xfrm>
          <a:prstGeom prst="rect">
            <a:avLst/>
          </a:prstGeom>
        </p:spPr>
      </p:pic>
    </p:spTree>
    <p:extLst>
      <p:ext uri="{BB962C8B-B14F-4D97-AF65-F5344CB8AC3E}">
        <p14:creationId xmlns:p14="http://schemas.microsoft.com/office/powerpoint/2010/main" val="1713219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C36B6-5123-E269-8B0A-29130008AE0C}"/>
              </a:ext>
            </a:extLst>
          </p:cNvPr>
          <p:cNvSpPr>
            <a:spLocks noGrp="1"/>
          </p:cNvSpPr>
          <p:nvPr>
            <p:ph type="title"/>
          </p:nvPr>
        </p:nvSpPr>
        <p:spPr/>
        <p:txBody>
          <a:bodyPr/>
          <a:lstStyle/>
          <a:p>
            <a:r>
              <a:rPr lang="en-US"/>
              <a:t>Challenges</a:t>
            </a:r>
          </a:p>
        </p:txBody>
      </p:sp>
      <p:sp>
        <p:nvSpPr>
          <p:cNvPr id="3" name="Content Placeholder 2">
            <a:extLst>
              <a:ext uri="{FF2B5EF4-FFF2-40B4-BE49-F238E27FC236}">
                <a16:creationId xmlns:a16="http://schemas.microsoft.com/office/drawing/2014/main" id="{CF9A00CF-B729-CB42-6372-9D2D20C3FFC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58279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45074-A828-F586-FA3D-3458F8CE536E}"/>
              </a:ext>
            </a:extLst>
          </p:cNvPr>
          <p:cNvSpPr>
            <a:spLocks noGrp="1"/>
          </p:cNvSpPr>
          <p:nvPr>
            <p:ph type="title"/>
          </p:nvPr>
        </p:nvSpPr>
        <p:spPr>
          <a:xfrm>
            <a:off x="838200" y="2766218"/>
            <a:ext cx="10515600" cy="1325563"/>
          </a:xfrm>
        </p:spPr>
        <p:txBody>
          <a:bodyPr/>
          <a:lstStyle/>
          <a:p>
            <a:pPr algn="ctr"/>
            <a:r>
              <a:rPr lang="en-US" dirty="0"/>
              <a:t>Some history…</a:t>
            </a:r>
          </a:p>
        </p:txBody>
      </p:sp>
    </p:spTree>
    <p:extLst>
      <p:ext uri="{BB962C8B-B14F-4D97-AF65-F5344CB8AC3E}">
        <p14:creationId xmlns:p14="http://schemas.microsoft.com/office/powerpoint/2010/main" val="26387518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45074-A828-F586-FA3D-3458F8CE536E}"/>
              </a:ext>
            </a:extLst>
          </p:cNvPr>
          <p:cNvSpPr>
            <a:spLocks noGrp="1"/>
          </p:cNvSpPr>
          <p:nvPr>
            <p:ph type="title"/>
          </p:nvPr>
        </p:nvSpPr>
        <p:spPr>
          <a:xfrm>
            <a:off x="838200" y="2766218"/>
            <a:ext cx="10515600" cy="1325563"/>
          </a:xfrm>
        </p:spPr>
        <p:txBody>
          <a:bodyPr/>
          <a:lstStyle/>
          <a:p>
            <a:pPr algn="ctr"/>
            <a:r>
              <a:rPr lang="en-US" dirty="0"/>
              <a:t>Current state?</a:t>
            </a:r>
          </a:p>
        </p:txBody>
      </p:sp>
    </p:spTree>
    <p:extLst>
      <p:ext uri="{BB962C8B-B14F-4D97-AF65-F5344CB8AC3E}">
        <p14:creationId xmlns:p14="http://schemas.microsoft.com/office/powerpoint/2010/main" val="12121454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C6EBD-BB88-204D-1250-5A3FA2CD4461}"/>
              </a:ext>
            </a:extLst>
          </p:cNvPr>
          <p:cNvSpPr>
            <a:spLocks noGrp="1"/>
          </p:cNvSpPr>
          <p:nvPr>
            <p:ph type="title"/>
          </p:nvPr>
        </p:nvSpPr>
        <p:spPr>
          <a:xfrm>
            <a:off x="838200" y="2766218"/>
            <a:ext cx="10515600" cy="1325563"/>
          </a:xfrm>
        </p:spPr>
        <p:txBody>
          <a:bodyPr/>
          <a:lstStyle/>
          <a:p>
            <a:pPr algn="ctr"/>
            <a:r>
              <a:rPr lang="en-US" dirty="0"/>
              <a:t>How are we doing?</a:t>
            </a:r>
          </a:p>
        </p:txBody>
      </p:sp>
    </p:spTree>
    <p:extLst>
      <p:ext uri="{BB962C8B-B14F-4D97-AF65-F5344CB8AC3E}">
        <p14:creationId xmlns:p14="http://schemas.microsoft.com/office/powerpoint/2010/main" val="4226412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45074-A828-F586-FA3D-3458F8CE536E}"/>
              </a:ext>
            </a:extLst>
          </p:cNvPr>
          <p:cNvSpPr>
            <a:spLocks noGrp="1"/>
          </p:cNvSpPr>
          <p:nvPr>
            <p:ph type="title"/>
          </p:nvPr>
        </p:nvSpPr>
        <p:spPr>
          <a:xfrm>
            <a:off x="838200" y="2766218"/>
            <a:ext cx="10515600" cy="1325563"/>
          </a:xfrm>
        </p:spPr>
        <p:txBody>
          <a:bodyPr/>
          <a:lstStyle/>
          <a:p>
            <a:pPr algn="ctr"/>
            <a:r>
              <a:rPr lang="en-US" dirty="0"/>
              <a:t>Challenges</a:t>
            </a:r>
          </a:p>
        </p:txBody>
      </p:sp>
    </p:spTree>
    <p:extLst>
      <p:ext uri="{BB962C8B-B14F-4D97-AF65-F5344CB8AC3E}">
        <p14:creationId xmlns:p14="http://schemas.microsoft.com/office/powerpoint/2010/main" val="196875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p:txBody>
          <a:bodyPr>
            <a:normAutofit fontScale="90000"/>
          </a:bodyPr>
          <a:lstStyle/>
          <a:p>
            <a:r>
              <a:rPr lang="en-US"/>
              <a:t>How Learning and Collaboration Can Bring Success to Your Projects</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p:txBody>
          <a:bodyPr>
            <a:normAutofit/>
          </a:bodyPr>
          <a:lstStyle/>
          <a:p>
            <a:r>
              <a:rPr lang="en-US"/>
              <a:t>Michael Eaton, Principal Consultant @ Improving</a:t>
            </a:r>
          </a:p>
        </p:txBody>
      </p:sp>
    </p:spTree>
    <p:extLst>
      <p:ext uri="{BB962C8B-B14F-4D97-AF65-F5344CB8AC3E}">
        <p14:creationId xmlns:p14="http://schemas.microsoft.com/office/powerpoint/2010/main" val="25860588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45074-A828-F586-FA3D-3458F8CE536E}"/>
              </a:ext>
            </a:extLst>
          </p:cNvPr>
          <p:cNvSpPr>
            <a:spLocks noGrp="1"/>
          </p:cNvSpPr>
          <p:nvPr>
            <p:ph type="title"/>
          </p:nvPr>
        </p:nvSpPr>
        <p:spPr>
          <a:xfrm>
            <a:off x="838200" y="2766218"/>
            <a:ext cx="10515600" cy="1325563"/>
          </a:xfrm>
        </p:spPr>
        <p:txBody>
          <a:bodyPr/>
          <a:lstStyle/>
          <a:p>
            <a:pPr algn="ctr"/>
            <a:r>
              <a:rPr lang="en-US" dirty="0"/>
              <a:t>Office hours</a:t>
            </a:r>
          </a:p>
        </p:txBody>
      </p:sp>
    </p:spTree>
    <p:extLst>
      <p:ext uri="{BB962C8B-B14F-4D97-AF65-F5344CB8AC3E}">
        <p14:creationId xmlns:p14="http://schemas.microsoft.com/office/powerpoint/2010/main" val="2318547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C6EBD-BB88-204D-1250-5A3FA2CD4461}"/>
              </a:ext>
            </a:extLst>
          </p:cNvPr>
          <p:cNvSpPr>
            <a:spLocks noGrp="1"/>
          </p:cNvSpPr>
          <p:nvPr>
            <p:ph type="title"/>
          </p:nvPr>
        </p:nvSpPr>
        <p:spPr>
          <a:xfrm>
            <a:off x="838200" y="2766218"/>
            <a:ext cx="10515600" cy="1325563"/>
          </a:xfrm>
        </p:spPr>
        <p:txBody>
          <a:bodyPr/>
          <a:lstStyle/>
          <a:p>
            <a:pPr algn="ctr"/>
            <a:r>
              <a:rPr lang="en-US" dirty="0"/>
              <a:t>What can we do?</a:t>
            </a:r>
          </a:p>
        </p:txBody>
      </p:sp>
    </p:spTree>
    <p:extLst>
      <p:ext uri="{BB962C8B-B14F-4D97-AF65-F5344CB8AC3E}">
        <p14:creationId xmlns:p14="http://schemas.microsoft.com/office/powerpoint/2010/main" val="385385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C6EBD-BB88-204D-1250-5A3FA2CD4461}"/>
              </a:ext>
            </a:extLst>
          </p:cNvPr>
          <p:cNvSpPr>
            <a:spLocks noGrp="1"/>
          </p:cNvSpPr>
          <p:nvPr>
            <p:ph type="title"/>
          </p:nvPr>
        </p:nvSpPr>
        <p:spPr>
          <a:xfrm>
            <a:off x="838200" y="2766218"/>
            <a:ext cx="10515600" cy="1325563"/>
          </a:xfrm>
        </p:spPr>
        <p:txBody>
          <a:bodyPr/>
          <a:lstStyle/>
          <a:p>
            <a:pPr algn="ctr"/>
            <a:r>
              <a:rPr lang="en-US" dirty="0"/>
              <a:t>Build and nurture a great culture</a:t>
            </a:r>
          </a:p>
        </p:txBody>
      </p:sp>
    </p:spTree>
    <p:extLst>
      <p:ext uri="{BB962C8B-B14F-4D97-AF65-F5344CB8AC3E}">
        <p14:creationId xmlns:p14="http://schemas.microsoft.com/office/powerpoint/2010/main" val="2781051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45074-A828-F586-FA3D-3458F8CE536E}"/>
              </a:ext>
            </a:extLst>
          </p:cNvPr>
          <p:cNvSpPr>
            <a:spLocks noGrp="1"/>
          </p:cNvSpPr>
          <p:nvPr>
            <p:ph type="title"/>
          </p:nvPr>
        </p:nvSpPr>
        <p:spPr>
          <a:xfrm>
            <a:off x="838200" y="2766218"/>
            <a:ext cx="10515600" cy="1325563"/>
          </a:xfrm>
        </p:spPr>
        <p:txBody>
          <a:bodyPr/>
          <a:lstStyle/>
          <a:p>
            <a:pPr algn="ctr"/>
            <a:r>
              <a:rPr lang="en-US" dirty="0"/>
              <a:t>Purpose, Goals, and a Vision</a:t>
            </a:r>
          </a:p>
        </p:txBody>
      </p:sp>
    </p:spTree>
    <p:extLst>
      <p:ext uri="{BB962C8B-B14F-4D97-AF65-F5344CB8AC3E}">
        <p14:creationId xmlns:p14="http://schemas.microsoft.com/office/powerpoint/2010/main" val="28610298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45074-A828-F586-FA3D-3458F8CE536E}"/>
              </a:ext>
            </a:extLst>
          </p:cNvPr>
          <p:cNvSpPr>
            <a:spLocks noGrp="1"/>
          </p:cNvSpPr>
          <p:nvPr>
            <p:ph type="title"/>
          </p:nvPr>
        </p:nvSpPr>
        <p:spPr>
          <a:xfrm>
            <a:off x="838200" y="2766218"/>
            <a:ext cx="10515600" cy="1325563"/>
          </a:xfrm>
        </p:spPr>
        <p:txBody>
          <a:bodyPr/>
          <a:lstStyle/>
          <a:p>
            <a:pPr algn="ctr"/>
            <a:r>
              <a:rPr lang="en-US" dirty="0"/>
              <a:t>Prioritize Communication and Transparency</a:t>
            </a:r>
          </a:p>
        </p:txBody>
      </p:sp>
    </p:spTree>
    <p:extLst>
      <p:ext uri="{BB962C8B-B14F-4D97-AF65-F5344CB8AC3E}">
        <p14:creationId xmlns:p14="http://schemas.microsoft.com/office/powerpoint/2010/main" val="38369315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45074-A828-F586-FA3D-3458F8CE536E}"/>
              </a:ext>
            </a:extLst>
          </p:cNvPr>
          <p:cNvSpPr>
            <a:spLocks noGrp="1"/>
          </p:cNvSpPr>
          <p:nvPr>
            <p:ph type="title"/>
          </p:nvPr>
        </p:nvSpPr>
        <p:spPr>
          <a:xfrm>
            <a:off x="838200" y="2766218"/>
            <a:ext cx="10515600" cy="1325563"/>
          </a:xfrm>
        </p:spPr>
        <p:txBody>
          <a:bodyPr/>
          <a:lstStyle/>
          <a:p>
            <a:pPr algn="ctr"/>
            <a:r>
              <a:rPr lang="en-US" dirty="0"/>
              <a:t>Be positive</a:t>
            </a:r>
          </a:p>
        </p:txBody>
      </p:sp>
    </p:spTree>
    <p:extLst>
      <p:ext uri="{BB962C8B-B14F-4D97-AF65-F5344CB8AC3E}">
        <p14:creationId xmlns:p14="http://schemas.microsoft.com/office/powerpoint/2010/main" val="7539414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45074-A828-F586-FA3D-3458F8CE536E}"/>
              </a:ext>
            </a:extLst>
          </p:cNvPr>
          <p:cNvSpPr>
            <a:spLocks noGrp="1"/>
          </p:cNvSpPr>
          <p:nvPr>
            <p:ph type="title"/>
          </p:nvPr>
        </p:nvSpPr>
        <p:spPr>
          <a:xfrm>
            <a:off x="838200" y="2766218"/>
            <a:ext cx="10515600" cy="1325563"/>
          </a:xfrm>
        </p:spPr>
        <p:txBody>
          <a:bodyPr/>
          <a:lstStyle/>
          <a:p>
            <a:pPr algn="ctr"/>
            <a:r>
              <a:rPr lang="en-US" dirty="0"/>
              <a:t>Give people the time</a:t>
            </a:r>
          </a:p>
        </p:txBody>
      </p:sp>
    </p:spTree>
    <p:extLst>
      <p:ext uri="{BB962C8B-B14F-4D97-AF65-F5344CB8AC3E}">
        <p14:creationId xmlns:p14="http://schemas.microsoft.com/office/powerpoint/2010/main" val="11768900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45074-A828-F586-FA3D-3458F8CE536E}"/>
              </a:ext>
            </a:extLst>
          </p:cNvPr>
          <p:cNvSpPr>
            <a:spLocks noGrp="1"/>
          </p:cNvSpPr>
          <p:nvPr>
            <p:ph type="title"/>
          </p:nvPr>
        </p:nvSpPr>
        <p:spPr>
          <a:xfrm>
            <a:off x="838200" y="2766218"/>
            <a:ext cx="10515600" cy="1325563"/>
          </a:xfrm>
        </p:spPr>
        <p:txBody>
          <a:bodyPr/>
          <a:lstStyle/>
          <a:p>
            <a:pPr algn="ctr"/>
            <a:r>
              <a:rPr lang="en-US" dirty="0"/>
              <a:t>Lead by example</a:t>
            </a:r>
          </a:p>
        </p:txBody>
      </p:sp>
    </p:spTree>
    <p:extLst>
      <p:ext uri="{BB962C8B-B14F-4D97-AF65-F5344CB8AC3E}">
        <p14:creationId xmlns:p14="http://schemas.microsoft.com/office/powerpoint/2010/main" val="13122848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45074-A828-F586-FA3D-3458F8CE536E}"/>
              </a:ext>
            </a:extLst>
          </p:cNvPr>
          <p:cNvSpPr>
            <a:spLocks noGrp="1"/>
          </p:cNvSpPr>
          <p:nvPr>
            <p:ph type="title"/>
          </p:nvPr>
        </p:nvSpPr>
        <p:spPr>
          <a:xfrm>
            <a:off x="838200" y="2766218"/>
            <a:ext cx="10515600" cy="1325563"/>
          </a:xfrm>
        </p:spPr>
        <p:txBody>
          <a:bodyPr/>
          <a:lstStyle/>
          <a:p>
            <a:pPr algn="ctr"/>
            <a:r>
              <a:rPr lang="en-US" dirty="0"/>
              <a:t>Share</a:t>
            </a:r>
          </a:p>
        </p:txBody>
      </p:sp>
    </p:spTree>
    <p:extLst>
      <p:ext uri="{BB962C8B-B14F-4D97-AF65-F5344CB8AC3E}">
        <p14:creationId xmlns:p14="http://schemas.microsoft.com/office/powerpoint/2010/main" val="13929611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45074-A828-F586-FA3D-3458F8CE536E}"/>
              </a:ext>
            </a:extLst>
          </p:cNvPr>
          <p:cNvSpPr>
            <a:spLocks noGrp="1"/>
          </p:cNvSpPr>
          <p:nvPr>
            <p:ph type="title"/>
          </p:nvPr>
        </p:nvSpPr>
        <p:spPr>
          <a:xfrm>
            <a:off x="838200" y="2766218"/>
            <a:ext cx="10515600" cy="1325563"/>
          </a:xfrm>
        </p:spPr>
        <p:txBody>
          <a:bodyPr/>
          <a:lstStyle/>
          <a:p>
            <a:pPr algn="ctr"/>
            <a:r>
              <a:rPr lang="en-US" dirty="0"/>
              <a:t>Office hours</a:t>
            </a:r>
          </a:p>
        </p:txBody>
      </p:sp>
    </p:spTree>
    <p:extLst>
      <p:ext uri="{BB962C8B-B14F-4D97-AF65-F5344CB8AC3E}">
        <p14:creationId xmlns:p14="http://schemas.microsoft.com/office/powerpoint/2010/main" val="3295069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extBox 3">
            <a:extLst>
              <a:ext uri="{FF2B5EF4-FFF2-40B4-BE49-F238E27FC236}">
                <a16:creationId xmlns:a16="http://schemas.microsoft.com/office/drawing/2014/main" id="{AF5C8A01-DD94-7FB7-077D-02D8A48DF88D}"/>
              </a:ext>
            </a:extLst>
          </p:cNvPr>
          <p:cNvGraphicFramePr/>
          <p:nvPr/>
        </p:nvGraphicFramePr>
        <p:xfrm>
          <a:off x="1066800" y="1535960"/>
          <a:ext cx="100584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678053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45074-A828-F586-FA3D-3458F8CE536E}"/>
              </a:ext>
            </a:extLst>
          </p:cNvPr>
          <p:cNvSpPr>
            <a:spLocks noGrp="1"/>
          </p:cNvSpPr>
          <p:nvPr>
            <p:ph type="title"/>
          </p:nvPr>
        </p:nvSpPr>
        <p:spPr>
          <a:xfrm>
            <a:off x="838200" y="2766218"/>
            <a:ext cx="10515600" cy="1325563"/>
          </a:xfrm>
        </p:spPr>
        <p:txBody>
          <a:bodyPr/>
          <a:lstStyle/>
          <a:p>
            <a:pPr algn="ctr"/>
            <a:r>
              <a:rPr lang="en-US" dirty="0"/>
              <a:t>Find and reward cultural champions</a:t>
            </a:r>
          </a:p>
        </p:txBody>
      </p:sp>
    </p:spTree>
    <p:extLst>
      <p:ext uri="{BB962C8B-B14F-4D97-AF65-F5344CB8AC3E}">
        <p14:creationId xmlns:p14="http://schemas.microsoft.com/office/powerpoint/2010/main" val="19182235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C6EBD-BB88-204D-1250-5A3FA2CD4461}"/>
              </a:ext>
            </a:extLst>
          </p:cNvPr>
          <p:cNvSpPr>
            <a:spLocks noGrp="1"/>
          </p:cNvSpPr>
          <p:nvPr>
            <p:ph type="title"/>
          </p:nvPr>
        </p:nvSpPr>
        <p:spPr>
          <a:xfrm>
            <a:off x="838200" y="2766218"/>
            <a:ext cx="10515600" cy="1325563"/>
          </a:xfrm>
        </p:spPr>
        <p:txBody>
          <a:bodyPr/>
          <a:lstStyle/>
          <a:p>
            <a:pPr algn="ctr"/>
            <a:r>
              <a:rPr lang="en-US" dirty="0"/>
              <a:t>Build and nurture a great culture</a:t>
            </a:r>
          </a:p>
        </p:txBody>
      </p:sp>
    </p:spTree>
    <p:extLst>
      <p:ext uri="{BB962C8B-B14F-4D97-AF65-F5344CB8AC3E}">
        <p14:creationId xmlns:p14="http://schemas.microsoft.com/office/powerpoint/2010/main" val="34555716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C6EBD-BB88-204D-1250-5A3FA2CD4461}"/>
              </a:ext>
            </a:extLst>
          </p:cNvPr>
          <p:cNvSpPr>
            <a:spLocks noGrp="1"/>
          </p:cNvSpPr>
          <p:nvPr>
            <p:ph type="title"/>
          </p:nvPr>
        </p:nvSpPr>
        <p:spPr>
          <a:xfrm>
            <a:off x="838200" y="2766218"/>
            <a:ext cx="10515600" cy="1325563"/>
          </a:xfrm>
        </p:spPr>
        <p:txBody>
          <a:bodyPr/>
          <a:lstStyle/>
          <a:p>
            <a:pPr algn="ctr"/>
            <a:r>
              <a:rPr lang="en-US" dirty="0"/>
              <a:t>Focus on learning</a:t>
            </a:r>
          </a:p>
        </p:txBody>
      </p:sp>
    </p:spTree>
    <p:extLst>
      <p:ext uri="{BB962C8B-B14F-4D97-AF65-F5344CB8AC3E}">
        <p14:creationId xmlns:p14="http://schemas.microsoft.com/office/powerpoint/2010/main" val="17405804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C6EBD-BB88-204D-1250-5A3FA2CD4461}"/>
              </a:ext>
            </a:extLst>
          </p:cNvPr>
          <p:cNvSpPr>
            <a:spLocks noGrp="1"/>
          </p:cNvSpPr>
          <p:nvPr>
            <p:ph type="title"/>
          </p:nvPr>
        </p:nvSpPr>
        <p:spPr>
          <a:xfrm>
            <a:off x="838200" y="2766218"/>
            <a:ext cx="10515600" cy="1325563"/>
          </a:xfrm>
        </p:spPr>
        <p:txBody>
          <a:bodyPr/>
          <a:lstStyle/>
          <a:p>
            <a:pPr algn="ctr"/>
            <a:r>
              <a:rPr lang="en-US" dirty="0"/>
              <a:t>Focus on sharing</a:t>
            </a:r>
          </a:p>
        </p:txBody>
      </p:sp>
    </p:spTree>
    <p:extLst>
      <p:ext uri="{BB962C8B-B14F-4D97-AF65-F5344CB8AC3E}">
        <p14:creationId xmlns:p14="http://schemas.microsoft.com/office/powerpoint/2010/main" val="28212095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C6EBD-BB88-204D-1250-5A3FA2CD4461}"/>
              </a:ext>
            </a:extLst>
          </p:cNvPr>
          <p:cNvSpPr>
            <a:spLocks noGrp="1"/>
          </p:cNvSpPr>
          <p:nvPr>
            <p:ph type="title"/>
          </p:nvPr>
        </p:nvSpPr>
        <p:spPr>
          <a:xfrm>
            <a:off x="838200" y="2766218"/>
            <a:ext cx="10515600" cy="1325563"/>
          </a:xfrm>
        </p:spPr>
        <p:txBody>
          <a:bodyPr/>
          <a:lstStyle/>
          <a:p>
            <a:pPr algn="ctr"/>
            <a:r>
              <a:rPr lang="en-US" dirty="0"/>
              <a:t>Focus on collaboration</a:t>
            </a:r>
          </a:p>
        </p:txBody>
      </p:sp>
    </p:spTree>
    <p:extLst>
      <p:ext uri="{BB962C8B-B14F-4D97-AF65-F5344CB8AC3E}">
        <p14:creationId xmlns:p14="http://schemas.microsoft.com/office/powerpoint/2010/main" val="9258159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p:txBody>
          <a:bodyPr/>
          <a:lstStyle/>
          <a:p>
            <a:r>
              <a:rPr lang="en-US"/>
              <a:t>Questions?</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p:txBody>
          <a:bodyPr/>
          <a:lstStyle/>
          <a:p>
            <a:fld id="{A49DFD55-3C28-40EF-9E31-A92D2E4017FF}" type="slidenum">
              <a:rPr lang="en-US" smtClean="0"/>
              <a:pPr/>
              <a:t>35</a:t>
            </a:fld>
            <a:endParaRPr lang="en-US"/>
          </a:p>
        </p:txBody>
      </p:sp>
    </p:spTree>
    <p:extLst>
      <p:ext uri="{BB962C8B-B14F-4D97-AF65-F5344CB8AC3E}">
        <p14:creationId xmlns:p14="http://schemas.microsoft.com/office/powerpoint/2010/main" val="17428616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5059260" y="1152466"/>
            <a:ext cx="7102680" cy="770544"/>
          </a:xfrm>
        </p:spPr>
        <p:txBody>
          <a:bodyPr>
            <a:normAutofit fontScale="90000"/>
          </a:bodyPr>
          <a:lstStyle/>
          <a:p>
            <a:r>
              <a:rPr lang="en-US" dirty="0"/>
              <a:t>THANK YOU</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5333300" y="2180126"/>
            <a:ext cx="6554599" cy="2424466"/>
          </a:xfrm>
        </p:spPr>
        <p:txBody>
          <a:bodyPr>
            <a:normAutofit/>
          </a:bodyPr>
          <a:lstStyle/>
          <a:p>
            <a:r>
              <a:rPr lang="en-US" sz="2800" dirty="0"/>
              <a:t>Michael Eaton</a:t>
            </a:r>
          </a:p>
          <a:p>
            <a:r>
              <a:rPr lang="en-US" sz="2800" dirty="0">
                <a:hlinkClick r:id="rId2"/>
              </a:rPr>
              <a:t>michael.eaton@improving.com</a:t>
            </a:r>
            <a:endParaRPr lang="en-US" sz="2800" dirty="0"/>
          </a:p>
          <a:p>
            <a:r>
              <a:rPr lang="en-US" sz="2800" dirty="0">
                <a:hlinkClick r:id="rId3"/>
              </a:rPr>
              <a:t>mjeaton@hey.com</a:t>
            </a:r>
            <a:br>
              <a:rPr lang="en-US" sz="2800" dirty="0"/>
            </a:br>
            <a:br>
              <a:rPr lang="en-US" sz="2800" dirty="0"/>
            </a:br>
            <a:r>
              <a:rPr lang="en-US" sz="2800" dirty="0">
                <a:hlinkClick r:id="rId4"/>
              </a:rPr>
              <a:t>https://samestuffdifferentday.net/about</a:t>
            </a:r>
            <a:endParaRPr lang="en-US" sz="2800" dirty="0"/>
          </a:p>
          <a:p>
            <a:endParaRPr lang="en-US" sz="2800" dirty="0"/>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p:txBody>
          <a:bodyPr/>
          <a:lstStyle/>
          <a:p>
            <a:fld id="{A49DFD55-3C28-40EF-9E31-A92D2E4017FF}" type="slidenum">
              <a:rPr lang="en-US" smtClean="0"/>
              <a:pPr/>
              <a:t>36</a:t>
            </a:fld>
            <a:endParaRPr lang="en-US"/>
          </a:p>
        </p:txBody>
      </p:sp>
      <p:pic>
        <p:nvPicPr>
          <p:cNvPr id="1026" name="Picture 2">
            <a:extLst>
              <a:ext uri="{FF2B5EF4-FFF2-40B4-BE49-F238E27FC236}">
                <a16:creationId xmlns:a16="http://schemas.microsoft.com/office/drawing/2014/main" id="{FDCF71F9-A999-E847-35E7-FA39F38BEA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517" y="895350"/>
            <a:ext cx="5003800" cy="506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9787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589828-B731-DAD5-DDC6-8EBDBC95641B}"/>
              </a:ext>
            </a:extLst>
          </p:cNvPr>
          <p:cNvPicPr>
            <a:picLocks noChangeAspect="1"/>
          </p:cNvPicPr>
          <p:nvPr/>
        </p:nvPicPr>
        <p:blipFill rotWithShape="1">
          <a:blip r:embed="rId3"/>
          <a:srcRect l="13290" r="11935" b="-2"/>
          <a:stretch/>
        </p:blipFill>
        <p:spPr>
          <a:xfrm>
            <a:off x="838199" y="557188"/>
            <a:ext cx="3462131" cy="5751713"/>
          </a:xfrm>
          <a:prstGeom prst="rect">
            <a:avLst/>
          </a:prstGeom>
        </p:spPr>
      </p:pic>
      <p:pic>
        <p:nvPicPr>
          <p:cNvPr id="3" name="Picture 2">
            <a:extLst>
              <a:ext uri="{FF2B5EF4-FFF2-40B4-BE49-F238E27FC236}">
                <a16:creationId xmlns:a16="http://schemas.microsoft.com/office/drawing/2014/main" id="{B0047D1E-0F2B-9C11-F003-A84725F10571}"/>
              </a:ext>
            </a:extLst>
          </p:cNvPr>
          <p:cNvPicPr>
            <a:picLocks noChangeAspect="1"/>
          </p:cNvPicPr>
          <p:nvPr/>
        </p:nvPicPr>
        <p:blipFill rotWithShape="1">
          <a:blip r:embed="rId4"/>
          <a:srcRect l="9536" r="19296" b="-2"/>
          <a:stretch/>
        </p:blipFill>
        <p:spPr>
          <a:xfrm>
            <a:off x="4459582" y="557188"/>
            <a:ext cx="3295096" cy="5751713"/>
          </a:xfrm>
          <a:prstGeom prst="rect">
            <a:avLst/>
          </a:prstGeom>
        </p:spPr>
      </p:pic>
      <p:pic>
        <p:nvPicPr>
          <p:cNvPr id="4" name="Picture 3">
            <a:extLst>
              <a:ext uri="{FF2B5EF4-FFF2-40B4-BE49-F238E27FC236}">
                <a16:creationId xmlns:a16="http://schemas.microsoft.com/office/drawing/2014/main" id="{07B26361-12BA-4CA2-5879-9537A0034039}"/>
              </a:ext>
            </a:extLst>
          </p:cNvPr>
          <p:cNvPicPr>
            <a:picLocks noChangeAspect="1"/>
          </p:cNvPicPr>
          <p:nvPr/>
        </p:nvPicPr>
        <p:blipFill rotWithShape="1">
          <a:blip r:embed="rId5"/>
          <a:srcRect l="8119" r="12138" b="-2"/>
          <a:stretch/>
        </p:blipFill>
        <p:spPr>
          <a:xfrm>
            <a:off x="7913930" y="557188"/>
            <a:ext cx="3439859" cy="5751713"/>
          </a:xfrm>
          <a:prstGeom prst="rect">
            <a:avLst/>
          </a:prstGeom>
        </p:spPr>
      </p:pic>
    </p:spTree>
    <p:extLst>
      <p:ext uri="{BB962C8B-B14F-4D97-AF65-F5344CB8AC3E}">
        <p14:creationId xmlns:p14="http://schemas.microsoft.com/office/powerpoint/2010/main" val="3037090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87CE16-BCBD-2F83-3ABA-27816349FDAF}"/>
              </a:ext>
            </a:extLst>
          </p:cNvPr>
          <p:cNvPicPr>
            <a:picLocks noChangeAspect="1"/>
          </p:cNvPicPr>
          <p:nvPr/>
        </p:nvPicPr>
        <p:blipFill>
          <a:blip r:embed="rId3"/>
          <a:stretch>
            <a:fillRect/>
          </a:stretch>
        </p:blipFill>
        <p:spPr>
          <a:xfrm>
            <a:off x="1140602" y="4388448"/>
            <a:ext cx="1575015" cy="1575015"/>
          </a:xfrm>
          <a:prstGeom prst="rect">
            <a:avLst/>
          </a:prstGeom>
        </p:spPr>
      </p:pic>
      <p:sp>
        <p:nvSpPr>
          <p:cNvPr id="9" name="TextBox 8">
            <a:extLst>
              <a:ext uri="{FF2B5EF4-FFF2-40B4-BE49-F238E27FC236}">
                <a16:creationId xmlns:a16="http://schemas.microsoft.com/office/drawing/2014/main" id="{73B332F3-2537-1DAC-D45B-79A2C2A4F147}"/>
              </a:ext>
            </a:extLst>
          </p:cNvPr>
          <p:cNvSpPr txBox="1"/>
          <p:nvPr/>
        </p:nvSpPr>
        <p:spPr>
          <a:xfrm>
            <a:off x="1140602" y="1868365"/>
            <a:ext cx="7869173" cy="1631216"/>
          </a:xfrm>
          <a:prstGeom prst="rect">
            <a:avLst/>
          </a:prstGeom>
          <a:noFill/>
        </p:spPr>
        <p:txBody>
          <a:bodyPr wrap="square">
            <a:spAutoFit/>
          </a:bodyPr>
          <a:lstStyle/>
          <a:p>
            <a:r>
              <a:rPr lang="en-US" sz="2000"/>
              <a:t>Improving is a </a:t>
            </a:r>
            <a:r>
              <a:rPr lang="en-US" sz="2000" b="1"/>
              <a:t>modern digital services </a:t>
            </a:r>
            <a:r>
              <a:rPr lang="en-US" sz="2000"/>
              <a:t>company that offers </a:t>
            </a:r>
            <a:r>
              <a:rPr lang="en-US" sz="2000">
                <a:hlinkClick r:id="rId4">
                  <a:extLst>
                    <a:ext uri="{A12FA001-AC4F-418D-AE19-62706E023703}">
                      <ahyp:hlinkClr xmlns:ahyp="http://schemas.microsoft.com/office/drawing/2018/hyperlinkcolor" val="tx"/>
                    </a:ext>
                  </a:extLst>
                </a:hlinkClick>
              </a:rPr>
              <a:t>IT consulting</a:t>
            </a:r>
            <a:r>
              <a:rPr lang="en-US" sz="2000"/>
              <a:t>, </a:t>
            </a:r>
            <a:r>
              <a:rPr lang="en-US" sz="2000">
                <a:hlinkClick r:id="rId5">
                  <a:extLst>
                    <a:ext uri="{A12FA001-AC4F-418D-AE19-62706E023703}">
                      <ahyp:hlinkClr xmlns:ahyp="http://schemas.microsoft.com/office/drawing/2018/hyperlinkcolor" val="tx"/>
                    </a:ext>
                  </a:extLst>
                </a:hlinkClick>
              </a:rPr>
              <a:t>software development</a:t>
            </a:r>
            <a:r>
              <a:rPr lang="en-US" sz="2000"/>
              <a:t>, and </a:t>
            </a:r>
            <a:r>
              <a:rPr lang="en-US" sz="2000">
                <a:hlinkClick r:id="rId6">
                  <a:extLst>
                    <a:ext uri="{A12FA001-AC4F-418D-AE19-62706E023703}">
                      <ahyp:hlinkClr xmlns:ahyp="http://schemas.microsoft.com/office/drawing/2018/hyperlinkcolor" val="tx"/>
                    </a:ext>
                  </a:extLst>
                </a:hlinkClick>
              </a:rPr>
              <a:t>agile training</a:t>
            </a:r>
            <a:r>
              <a:rPr lang="en-US" sz="2000"/>
              <a:t> across the globe. Our innovative solutions have helped thousands of our clients realize their tactical and strategic business objectives, allowing them to achieve great new heights in a competitive and ever-changing market. </a:t>
            </a:r>
          </a:p>
        </p:txBody>
      </p:sp>
      <p:pic>
        <p:nvPicPr>
          <p:cNvPr id="3" name="Picture 2">
            <a:extLst>
              <a:ext uri="{FF2B5EF4-FFF2-40B4-BE49-F238E27FC236}">
                <a16:creationId xmlns:a16="http://schemas.microsoft.com/office/drawing/2014/main" id="{6CC2FE66-0750-7ED0-347F-7F319E52F8F5}"/>
              </a:ext>
            </a:extLst>
          </p:cNvPr>
          <p:cNvPicPr>
            <a:picLocks noChangeAspect="1"/>
          </p:cNvPicPr>
          <p:nvPr/>
        </p:nvPicPr>
        <p:blipFill>
          <a:blip r:embed="rId7"/>
          <a:stretch>
            <a:fillRect/>
          </a:stretch>
        </p:blipFill>
        <p:spPr>
          <a:xfrm>
            <a:off x="734936" y="54899"/>
            <a:ext cx="4950780" cy="2355224"/>
          </a:xfrm>
          <a:prstGeom prst="rect">
            <a:avLst/>
          </a:prstGeom>
        </p:spPr>
      </p:pic>
      <p:sp>
        <p:nvSpPr>
          <p:cNvPr id="2" name="TextBox 1">
            <a:extLst>
              <a:ext uri="{FF2B5EF4-FFF2-40B4-BE49-F238E27FC236}">
                <a16:creationId xmlns:a16="http://schemas.microsoft.com/office/drawing/2014/main" id="{BD34CE08-7B72-682B-D57A-42166B06B70D}"/>
              </a:ext>
            </a:extLst>
          </p:cNvPr>
          <p:cNvSpPr txBox="1"/>
          <p:nvPr/>
        </p:nvSpPr>
        <p:spPr>
          <a:xfrm>
            <a:off x="2986180" y="4991289"/>
            <a:ext cx="2278957" cy="369332"/>
          </a:xfrm>
          <a:prstGeom prst="rect">
            <a:avLst/>
          </a:prstGeom>
          <a:noFill/>
        </p:spPr>
        <p:txBody>
          <a:bodyPr wrap="none" rtlCol="0">
            <a:spAutoFit/>
          </a:bodyPr>
          <a:lstStyle/>
          <a:p>
            <a:r>
              <a:rPr lang="en-US"/>
              <a:t>http://improving.com</a:t>
            </a:r>
          </a:p>
        </p:txBody>
      </p:sp>
    </p:spTree>
    <p:extLst>
      <p:ext uri="{BB962C8B-B14F-4D97-AF65-F5344CB8AC3E}">
        <p14:creationId xmlns:p14="http://schemas.microsoft.com/office/powerpoint/2010/main" val="3122468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45074-A828-F586-FA3D-3458F8CE536E}"/>
              </a:ext>
            </a:extLst>
          </p:cNvPr>
          <p:cNvSpPr>
            <a:spLocks noGrp="1"/>
          </p:cNvSpPr>
          <p:nvPr>
            <p:ph type="title"/>
          </p:nvPr>
        </p:nvSpPr>
        <p:spPr>
          <a:xfrm>
            <a:off x="838200" y="2766218"/>
            <a:ext cx="10515600" cy="1325563"/>
          </a:xfrm>
        </p:spPr>
        <p:txBody>
          <a:bodyPr/>
          <a:lstStyle/>
          <a:p>
            <a:pPr algn="ctr"/>
            <a:r>
              <a:rPr lang="en-US" dirty="0"/>
              <a:t>Good</a:t>
            </a:r>
          </a:p>
        </p:txBody>
      </p:sp>
    </p:spTree>
    <p:extLst>
      <p:ext uri="{BB962C8B-B14F-4D97-AF65-F5344CB8AC3E}">
        <p14:creationId xmlns:p14="http://schemas.microsoft.com/office/powerpoint/2010/main" val="583707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DDD4F-D8ED-0636-C615-89D800770ECD}"/>
              </a:ext>
            </a:extLst>
          </p:cNvPr>
          <p:cNvSpPr txBox="1">
            <a:spLocks/>
          </p:cNvSpPr>
          <p:nvPr/>
        </p:nvSpPr>
        <p:spPr>
          <a:xfrm>
            <a:off x="838200" y="3097609"/>
            <a:ext cx="10515600" cy="66278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Culture</a:t>
            </a:r>
          </a:p>
        </p:txBody>
      </p:sp>
    </p:spTree>
    <p:extLst>
      <p:ext uri="{BB962C8B-B14F-4D97-AF65-F5344CB8AC3E}">
        <p14:creationId xmlns:p14="http://schemas.microsoft.com/office/powerpoint/2010/main" val="1926914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2CD4-732A-43E4-BCB9-CBA2055E0AC6}"/>
              </a:ext>
            </a:extLst>
          </p:cNvPr>
          <p:cNvSpPr>
            <a:spLocks noGrp="1"/>
          </p:cNvSpPr>
          <p:nvPr>
            <p:ph type="title"/>
          </p:nvPr>
        </p:nvSpPr>
        <p:spPr>
          <a:xfrm>
            <a:off x="468565" y="1406254"/>
            <a:ext cx="11254870" cy="4045492"/>
          </a:xfrm>
        </p:spPr>
        <p:txBody>
          <a:bodyPr>
            <a:normAutofit/>
          </a:bodyPr>
          <a:lstStyle/>
          <a:p>
            <a:r>
              <a:rPr lang="en-US" dirty="0"/>
              <a:t>A set of customs, traditions, values, beliefs, language, and practices that people share in common and that define them as a group or society.​</a:t>
            </a: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p:txBody>
          <a:bodyPr/>
          <a:lstStyle/>
          <a:p>
            <a:fld id="{A49DFD55-3C28-40EF-9E31-A92D2E4017FF}" type="slidenum">
              <a:rPr lang="en-US" smtClean="0"/>
              <a:pPr/>
              <a:t>8</a:t>
            </a:fld>
            <a:endParaRPr lang="en-US"/>
          </a:p>
        </p:txBody>
      </p:sp>
    </p:spTree>
    <p:extLst>
      <p:ext uri="{BB962C8B-B14F-4D97-AF65-F5344CB8AC3E}">
        <p14:creationId xmlns:p14="http://schemas.microsoft.com/office/powerpoint/2010/main" val="40530038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2CD4-732A-43E4-BCB9-CBA2055E0AC6}"/>
              </a:ext>
            </a:extLst>
          </p:cNvPr>
          <p:cNvSpPr>
            <a:spLocks noGrp="1"/>
          </p:cNvSpPr>
          <p:nvPr>
            <p:ph type="title"/>
          </p:nvPr>
        </p:nvSpPr>
        <p:spPr>
          <a:xfrm>
            <a:off x="485190" y="1992933"/>
            <a:ext cx="11221619" cy="2872133"/>
          </a:xfrm>
        </p:spPr>
        <p:txBody>
          <a:bodyPr>
            <a:normAutofit/>
          </a:bodyPr>
          <a:lstStyle/>
          <a:p>
            <a:r>
              <a:rPr lang="en-US" dirty="0"/>
              <a:t>culture in business refers to the combination of shared core values and practices in a company </a:t>
            </a: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p:txBody>
          <a:bodyPr/>
          <a:lstStyle/>
          <a:p>
            <a:fld id="{A49DFD55-3C28-40EF-9E31-A92D2E4017FF}" type="slidenum">
              <a:rPr lang="en-US" smtClean="0"/>
              <a:pPr/>
              <a:t>9</a:t>
            </a:fld>
            <a:endParaRPr lang="en-US"/>
          </a:p>
        </p:txBody>
      </p:sp>
    </p:spTree>
    <p:extLst>
      <p:ext uri="{BB962C8B-B14F-4D97-AF65-F5344CB8AC3E}">
        <p14:creationId xmlns:p14="http://schemas.microsoft.com/office/powerpoint/2010/main" val="24664151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CC7F809-A434-4A8D-A127-1C50C2DB3890}">
  <ds:schemaRefs>
    <ds:schemaRef ds:uri="http://schemas.microsoft.com/office/2006/metadata/properties"/>
    <ds:schemaRef ds:uri="http://www.w3.org/2000/xmlns/"/>
    <ds:schemaRef ds:uri="http://schemas.microsoft.com/sharepoint/v3"/>
    <ds:schemaRef ds:uri="http://www.w3.org/2001/XMLSchema-instance"/>
    <ds:schemaRef ds:uri="71af3243-3dd4-4a8d-8c0d-dd76da1f02a5"/>
    <ds:schemaRef ds:uri="http://schemas.microsoft.com/office/infopath/2007/PartnerControls"/>
    <ds:schemaRef ds:uri="230e9df3-be65-4c73-a93b-d1236ebd677e"/>
  </ds:schemaRefs>
</ds:datastoreItem>
</file>

<file path=customXml/itemProps2.xml><?xml version="1.0" encoding="utf-8"?>
<ds:datastoreItem xmlns:ds="http://schemas.openxmlformats.org/officeDocument/2006/customXml" ds:itemID="{BD5826B4-4DD2-4A9B-8D6D-E91CF9C2316C}">
  <ds:schemaRefs>
    <ds:schemaRef ds:uri="http://schemas.microsoft.com/sharepoint/v3/contenttype/forms"/>
  </ds:schemaRefs>
</ds:datastoreItem>
</file>

<file path=customXml/itemProps3.xml><?xml version="1.0" encoding="utf-8"?>
<ds:datastoreItem xmlns:ds="http://schemas.openxmlformats.org/officeDocument/2006/customXml" ds:itemID="{00E6EE1E-660B-46C6-AC21-8E505FB9574F}">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71af3243-3dd4-4a8d-8c0d-dd76da1f02a5"/>
    <ds:schemaRef ds:uri="16c05727-aa75-4e4a-9b5f-8a80a1165891"/>
    <ds:schemaRef ds:uri="230e9df3-be65-4c73-a93b-d1236ebd677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2872</Words>
  <Application>Microsoft Macintosh PowerPoint</Application>
  <PresentationFormat>Widescreen</PresentationFormat>
  <Paragraphs>225</Paragraphs>
  <Slides>36</Slides>
  <Notes>33</Notes>
  <HiddenSlides>5</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-apple-system</vt:lpstr>
      <vt:lpstr>Arial</vt:lpstr>
      <vt:lpstr>Calibri</vt:lpstr>
      <vt:lpstr>Calibri Light</vt:lpstr>
      <vt:lpstr>Courier New</vt:lpstr>
      <vt:lpstr>Office Theme</vt:lpstr>
      <vt:lpstr>PowerPoint Presentation</vt:lpstr>
      <vt:lpstr>How Learning and Collaboration Can Bring Success to Your Projects</vt:lpstr>
      <vt:lpstr>PowerPoint Presentation</vt:lpstr>
      <vt:lpstr>PowerPoint Presentation</vt:lpstr>
      <vt:lpstr>PowerPoint Presentation</vt:lpstr>
      <vt:lpstr>Good</vt:lpstr>
      <vt:lpstr>PowerPoint Presentation</vt:lpstr>
      <vt:lpstr>A set of customs, traditions, values, beliefs, language, and practices that people share in common and that define them as a group or society.​</vt:lpstr>
      <vt:lpstr>culture in business refers to the combination of shared core values and practices in a company </vt:lpstr>
      <vt:lpstr>an approach to organizational change that seeks to bridge traditional divides between teams and establish new processes that facilitate greater collaboration </vt:lpstr>
      <vt:lpstr>At its most basic, an Agile culture is a way of working where people focus on the Agile principles and values.  It’s a culture that promotes cross-functional collaboration, practices customer-centricity, focuses on outcomes over outputs, experiments regularly, and makes decisions based on data, not opinions</vt:lpstr>
      <vt:lpstr>Learning is…</vt:lpstr>
      <vt:lpstr>Collaboration is…</vt:lpstr>
      <vt:lpstr>PowerPoint Presentation</vt:lpstr>
      <vt:lpstr>Challenges</vt:lpstr>
      <vt:lpstr>Some history…</vt:lpstr>
      <vt:lpstr>Current state?</vt:lpstr>
      <vt:lpstr>How are we doing?</vt:lpstr>
      <vt:lpstr>Challenges</vt:lpstr>
      <vt:lpstr>Office hours</vt:lpstr>
      <vt:lpstr>What can we do?</vt:lpstr>
      <vt:lpstr>Build and nurture a great culture</vt:lpstr>
      <vt:lpstr>Purpose, Goals, and a Vision</vt:lpstr>
      <vt:lpstr>Prioritize Communication and Transparency</vt:lpstr>
      <vt:lpstr>Be positive</vt:lpstr>
      <vt:lpstr>Give people the time</vt:lpstr>
      <vt:lpstr>Lead by example</vt:lpstr>
      <vt:lpstr>Share</vt:lpstr>
      <vt:lpstr>Office hours</vt:lpstr>
      <vt:lpstr>Find and reward cultural champions</vt:lpstr>
      <vt:lpstr>Build and nurture a great culture</vt:lpstr>
      <vt:lpstr>Focus on learning</vt:lpstr>
      <vt:lpstr>Focus on sharing</vt:lpstr>
      <vt:lpstr>Focus on collaboration</vt:lpstr>
      <vt:lpstr>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Learning and Collaboration Can Bring Success to Your Projects</dc:title>
  <dc:creator>Michael Eaton</dc:creator>
  <cp:lastModifiedBy>Michael Eaton</cp:lastModifiedBy>
  <cp:revision>1</cp:revision>
  <dcterms:created xsi:type="dcterms:W3CDTF">2024-02-04T20:26:12Z</dcterms:created>
  <dcterms:modified xsi:type="dcterms:W3CDTF">2024-02-22T22:50:13Z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